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handoutMasterIdLst>
    <p:handoutMasterId r:id="rId29"/>
  </p:handoutMasterIdLst>
  <p:sldIdLst>
    <p:sldId id="261" r:id="rId2"/>
    <p:sldId id="262" r:id="rId3"/>
    <p:sldId id="260" r:id="rId4"/>
    <p:sldId id="264" r:id="rId5"/>
    <p:sldId id="265" r:id="rId6"/>
    <p:sldId id="266" r:id="rId7"/>
    <p:sldId id="267" r:id="rId8"/>
    <p:sldId id="269" r:id="rId9"/>
    <p:sldId id="270" r:id="rId10"/>
    <p:sldId id="277" r:id="rId11"/>
    <p:sldId id="273" r:id="rId12"/>
    <p:sldId id="271" r:id="rId13"/>
    <p:sldId id="278" r:id="rId14"/>
    <p:sldId id="272" r:id="rId15"/>
    <p:sldId id="283" r:id="rId16"/>
    <p:sldId id="279" r:id="rId17"/>
    <p:sldId id="280" r:id="rId18"/>
    <p:sldId id="281" r:id="rId19"/>
    <p:sldId id="282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63" r:id="rId28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003399"/>
    <a:srgbClr val="0000FF"/>
    <a:srgbClr val="B48717"/>
    <a:srgbClr val="FBB03B"/>
    <a:srgbClr val="73FB79"/>
    <a:srgbClr val="0096FF"/>
    <a:srgbClr val="00B8A6"/>
    <a:srgbClr val="00FA00"/>
    <a:srgbClr val="39B5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35" autoAdjust="0"/>
    <p:restoredTop sz="94660"/>
  </p:normalViewPr>
  <p:slideViewPr>
    <p:cSldViewPr snapToGrid="0">
      <p:cViewPr varScale="1">
        <p:scale>
          <a:sx n="61" d="100"/>
          <a:sy n="61" d="100"/>
        </p:scale>
        <p:origin x="224" y="8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81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B224E818-7305-3999-0440-CF6C4B896C3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EBA6B36-54FE-8223-3159-431C9493579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757F4D-69C6-458C-A29D-3B138F3958C0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FAD12E7-1668-E357-756F-475FA8E928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CC0FEA4-3016-4B60-6AAB-AB509C86D93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658584-B829-49B9-BA73-4FDD80FA3F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3637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876B9CE-53C4-6E97-9033-5594B6A1E8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887" y="-30193"/>
            <a:ext cx="12335774" cy="691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1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D8EDBD3-D034-2328-F11E-3E245EA224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9795" y="-76745"/>
            <a:ext cx="12351589" cy="701149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E2ADACF-D12A-2DC6-3796-38A8190D98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796" y="6767572"/>
            <a:ext cx="12351589" cy="16717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F5FBE72-F721-6151-ABA9-1E2D82FDE1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6" y="133440"/>
            <a:ext cx="2523477" cy="85859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AF6ECEBC-5D98-2A8D-623A-BD12C8EBE21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692" y="6251099"/>
            <a:ext cx="1844548" cy="51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165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BB0B89AB-5DEF-925B-51F4-8363FCFE07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9795" y="-46291"/>
            <a:ext cx="12351589" cy="695058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E077A1B0-1DBC-F95B-7713-811CFD38A2E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796" y="6767572"/>
            <a:ext cx="12351589" cy="167173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E18ADAA6-2A8E-5CA7-99CB-3E6DB2BF40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6" y="133440"/>
            <a:ext cx="2523477" cy="858598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03627F95-75BD-6A9C-2C01-2FB69C3CBDA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692" y="6251099"/>
            <a:ext cx="1844548" cy="51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035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0A5320E2-CA52-244F-C976-CA8E960B39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9795" y="-48101"/>
            <a:ext cx="12351589" cy="695420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2FA59484-08E1-B3CD-0207-BBE74421F5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796" y="6767572"/>
            <a:ext cx="12351589" cy="167173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DA4622B9-2F45-9686-E31C-DE72D75DB4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6" y="133440"/>
            <a:ext cx="2523477" cy="858598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740B3707-F653-CB91-8C7A-816314AB98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692" y="6251099"/>
            <a:ext cx="1844548" cy="51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528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DF0E3DE0-657F-F3E1-69A1-3AEC31B8DD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9795" y="-46291"/>
            <a:ext cx="12351589" cy="695058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49F62B28-77A7-108E-5AD1-A6EC469C73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796" y="6767572"/>
            <a:ext cx="12351589" cy="167173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A1FF93B4-917B-8614-4666-FA0808DFCDB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6" y="133440"/>
            <a:ext cx="2523477" cy="858598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AF7A694-42E8-571F-F69F-4A2AEE8C4DA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692" y="6251099"/>
            <a:ext cx="1844548" cy="51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304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305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0.png"/><Relationship Id="rId7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4">
            <a:extLst>
              <a:ext uri="{FF2B5EF4-FFF2-40B4-BE49-F238E27FC236}">
                <a16:creationId xmlns:a16="http://schemas.microsoft.com/office/drawing/2014/main" id="{13BF3C2A-0967-B101-E33F-C5F8FEC9EC0D}"/>
              </a:ext>
            </a:extLst>
          </p:cNvPr>
          <p:cNvSpPr txBox="1"/>
          <p:nvPr/>
        </p:nvSpPr>
        <p:spPr>
          <a:xfrm>
            <a:off x="1179025" y="3770665"/>
            <a:ext cx="7167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solidFill>
                  <a:schemeClr val="bg1"/>
                </a:solidFill>
                <a:latin typeface="Calibri" pitchFamily="34" charset="0"/>
              </a:rPr>
              <a:t>SEJAM </a:t>
            </a:r>
            <a:r>
              <a:rPr lang="pt-BR" sz="5400" b="1" dirty="0">
                <a:solidFill>
                  <a:schemeClr val="bg1"/>
                </a:solidFill>
                <a:latin typeface="Calibri" pitchFamily="34" charset="0"/>
              </a:rPr>
              <a:t>BEM-VINDOS!</a:t>
            </a:r>
            <a:endParaRPr lang="pt-BR" sz="5400" dirty="0">
              <a:solidFill>
                <a:schemeClr val="bg1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2DE282A-F519-4A77-D31F-C176DF3ECF0A}"/>
              </a:ext>
            </a:extLst>
          </p:cNvPr>
          <p:cNvSpPr/>
          <p:nvPr/>
        </p:nvSpPr>
        <p:spPr>
          <a:xfrm flipH="1">
            <a:off x="961293" y="3709982"/>
            <a:ext cx="73696" cy="1086452"/>
          </a:xfrm>
          <a:prstGeom prst="rect">
            <a:avLst/>
          </a:prstGeom>
          <a:solidFill>
            <a:srgbClr val="39B54A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707793C-EB55-FA51-9593-CA90F81746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35" y="1229264"/>
            <a:ext cx="7515764" cy="219973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2546C49-550A-4551-76D2-5C7C58838B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48" y="6722132"/>
            <a:ext cx="12350680" cy="16716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A93B5E4-B110-3B5B-E7FF-04AF959D34A1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800212" y="6256866"/>
            <a:ext cx="54612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663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3855B-35D7-A889-1560-01FD763E2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14;p1">
            <a:extLst>
              <a:ext uri="{FF2B5EF4-FFF2-40B4-BE49-F238E27FC236}">
                <a16:creationId xmlns:a16="http://schemas.microsoft.com/office/drawing/2014/main" id="{CF9B331C-968A-4789-B38E-A27161303E4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6487" y="6083304"/>
            <a:ext cx="1423969" cy="664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F9CCCFF1-3F5C-22E9-8AF2-30711AB1E262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800212" y="6256866"/>
            <a:ext cx="5461200" cy="504000"/>
          </a:xfrm>
          <a:prstGeom prst="rect">
            <a:avLst/>
          </a:prstGeom>
        </p:spPr>
      </p:pic>
      <p:sp>
        <p:nvSpPr>
          <p:cNvPr id="15" name="TextBox 6">
            <a:extLst>
              <a:ext uri="{FF2B5EF4-FFF2-40B4-BE49-F238E27FC236}">
                <a16:creationId xmlns:a16="http://schemas.microsoft.com/office/drawing/2014/main" id="{2CE34F9F-B236-CA67-3A7E-EB705A81A343}"/>
              </a:ext>
            </a:extLst>
          </p:cNvPr>
          <p:cNvSpPr txBox="1"/>
          <p:nvPr/>
        </p:nvSpPr>
        <p:spPr>
          <a:xfrm>
            <a:off x="-86487" y="1299353"/>
            <a:ext cx="12278486" cy="48978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12470" lvl="1" indent="-356235" algn="l">
              <a:lnSpc>
                <a:spcPts val="3540"/>
              </a:lnSpc>
              <a:buFont typeface="Arial"/>
              <a:buChar char="•"/>
            </a:pP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Módulo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de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Verificar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Inconsistências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(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conferir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dados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aprimorado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)</a:t>
            </a:r>
          </a:p>
          <a:p>
            <a:pPr marL="712470" lvl="1" indent="-356235" algn="l">
              <a:lnSpc>
                <a:spcPts val="3540"/>
              </a:lnSpc>
              <a:buFont typeface="Arial"/>
              <a:buChar char="•"/>
            </a:pP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Prevenção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a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erros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de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autuação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do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processo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–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qualificação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(</a:t>
            </a:r>
            <a:r>
              <a:rPr lang="en-US" sz="2500" b="1" dirty="0" err="1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impeditivo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)</a:t>
            </a:r>
          </a:p>
          <a:p>
            <a:pPr marL="712470" lvl="1" indent="-356235" algn="l">
              <a:lnSpc>
                <a:spcPts val="3540"/>
              </a:lnSpc>
              <a:buFont typeface="Arial"/>
              <a:buChar char="•"/>
            </a:pP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Tratamento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de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impropriedades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/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irregularidades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e de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erros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de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lançamento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500" b="1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antes da </a:t>
            </a:r>
            <a:r>
              <a:rPr lang="en-US" sz="2500" b="1" dirty="0" err="1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apresentação</a:t>
            </a:r>
            <a:r>
              <a:rPr lang="en-US" sz="2500" b="1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 das </a:t>
            </a:r>
            <a:r>
              <a:rPr lang="en-US" sz="2500" b="1" dirty="0" err="1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contas</a:t>
            </a:r>
            <a:endParaRPr lang="en-US" sz="2500" b="1" dirty="0">
              <a:solidFill>
                <a:srgbClr val="000000"/>
              </a:solidFill>
              <a:ea typeface="Open Sans Bold"/>
              <a:cs typeface="Open Sans Bold"/>
              <a:sym typeface="Open Sans Bold"/>
            </a:endParaRPr>
          </a:p>
          <a:p>
            <a:pPr marL="712470" lvl="1" indent="-356235" algn="l">
              <a:lnSpc>
                <a:spcPts val="3540"/>
              </a:lnSpc>
              <a:buFont typeface="Arial"/>
              <a:buChar char="•"/>
            </a:pPr>
            <a:r>
              <a:rPr lang="en-US" sz="2500" b="1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RONI 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(CPF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inválido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,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situação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cadastral,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doador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originário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)</a:t>
            </a:r>
          </a:p>
          <a:p>
            <a:pPr marL="712470" lvl="1" indent="-356235" algn="l">
              <a:lnSpc>
                <a:spcPts val="3540"/>
              </a:lnSpc>
              <a:buFont typeface="Arial"/>
              <a:buChar char="•"/>
            </a:pPr>
            <a:r>
              <a:rPr lang="en-US" sz="2500" b="1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Fonte </a:t>
            </a:r>
            <a:r>
              <a:rPr lang="en-US" sz="2500" b="1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vedada</a:t>
            </a:r>
            <a:r>
              <a:rPr lang="en-US" sz="2500" b="1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(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permissionários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)</a:t>
            </a:r>
          </a:p>
          <a:p>
            <a:pPr marL="712470" lvl="1" indent="-356235" algn="l">
              <a:lnSpc>
                <a:spcPts val="3540"/>
              </a:lnSpc>
              <a:buFont typeface="Arial"/>
              <a:buChar char="•"/>
            </a:pP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Omissão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de </a:t>
            </a:r>
            <a:r>
              <a:rPr lang="en-US" sz="2500" b="1" dirty="0" err="1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NFe</a:t>
            </a:r>
            <a:endParaRPr lang="en-US" sz="2500" b="1" dirty="0">
              <a:solidFill>
                <a:srgbClr val="000000"/>
              </a:solidFill>
              <a:ea typeface="Open Sans Bold"/>
              <a:cs typeface="Open Sans Bold"/>
              <a:sym typeface="Open Sans Bold"/>
            </a:endParaRPr>
          </a:p>
          <a:p>
            <a:pPr marL="712470" lvl="1" indent="-356235" algn="l">
              <a:lnSpc>
                <a:spcPts val="3540"/>
              </a:lnSpc>
              <a:buFont typeface="Arial"/>
              <a:buChar char="•"/>
            </a:pP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Ausência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de </a:t>
            </a:r>
            <a:r>
              <a:rPr lang="en-US" sz="2500" b="1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advogado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e de </a:t>
            </a:r>
            <a:r>
              <a:rPr lang="en-US" sz="2500" b="1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contador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e dos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respectivos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documentos</a:t>
            </a:r>
            <a:endParaRPr lang="en-US" sz="2500" dirty="0">
              <a:solidFill>
                <a:srgbClr val="000000"/>
              </a:solidFill>
              <a:ea typeface="Open Sans"/>
              <a:cs typeface="Open Sans"/>
              <a:sym typeface="Open Sans"/>
            </a:endParaRPr>
          </a:p>
          <a:p>
            <a:pPr marL="712470" lvl="1" indent="-356235" algn="l">
              <a:lnSpc>
                <a:spcPts val="3540"/>
              </a:lnSpc>
              <a:buFont typeface="Arial"/>
              <a:buChar char="•"/>
            </a:pP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Omissão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de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conta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bancária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(</a:t>
            </a:r>
            <a:r>
              <a:rPr lang="en-US" sz="2500" b="1" dirty="0" err="1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preferencialmente</a:t>
            </a:r>
            <a:r>
              <a:rPr lang="en-US" sz="2500" b="1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 BB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ou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500" b="1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CEF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)</a:t>
            </a:r>
          </a:p>
          <a:p>
            <a:pPr marL="712470" lvl="1" indent="-356235" algn="l">
              <a:lnSpc>
                <a:spcPts val="3540"/>
              </a:lnSpc>
              <a:buFont typeface="Arial"/>
              <a:buChar char="•"/>
            </a:pPr>
            <a:r>
              <a:rPr lang="en-US" sz="2500" b="1" dirty="0" err="1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Sobras</a:t>
            </a:r>
            <a:r>
              <a:rPr lang="en-US" sz="2500" b="1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2500" b="1" dirty="0" err="1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campanha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(se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foram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enviadas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a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algum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diretório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fora da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circunscrição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, se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há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equívoco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na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conta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5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bancária</a:t>
            </a:r>
            <a:r>
              <a:rPr lang="en-US" sz="25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, etc.) </a:t>
            </a:r>
          </a:p>
        </p:txBody>
      </p:sp>
      <p:sp>
        <p:nvSpPr>
          <p:cNvPr id="16" name="Google Shape;371;p20">
            <a:extLst>
              <a:ext uri="{FF2B5EF4-FFF2-40B4-BE49-F238E27FC236}">
                <a16:creationId xmlns:a16="http://schemas.microsoft.com/office/drawing/2014/main" id="{BB40D7A8-FF3B-979F-B0BF-BF87D6271591}"/>
              </a:ext>
            </a:extLst>
          </p:cNvPr>
          <p:cNvSpPr txBox="1"/>
          <p:nvPr/>
        </p:nvSpPr>
        <p:spPr>
          <a:xfrm>
            <a:off x="4084179" y="97134"/>
            <a:ext cx="5446633" cy="894252"/>
          </a:xfrm>
          <a:prstGeom prst="rect">
            <a:avLst/>
          </a:prstGeom>
          <a:solidFill>
            <a:srgbClr val="00B8A6"/>
          </a:solidFill>
          <a:ln>
            <a:noFill/>
          </a:ln>
        </p:spPr>
        <p:txBody>
          <a:bodyPr spcFirstLastPara="1" wrap="square" lIns="172419" tIns="86186" rIns="172419" bIns="86186" anchor="t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pt-BR" sz="3600" b="1" dirty="0">
                <a:latin typeface="Calibri"/>
                <a:ea typeface="Calibri"/>
                <a:cs typeface="Calibri"/>
                <a:sym typeface="Calibri"/>
              </a:rPr>
              <a:t>ANÁLISE PREVENTIVA</a:t>
            </a:r>
          </a:p>
        </p:txBody>
      </p:sp>
    </p:spTree>
    <p:extLst>
      <p:ext uri="{BB962C8B-B14F-4D97-AF65-F5344CB8AC3E}">
        <p14:creationId xmlns:p14="http://schemas.microsoft.com/office/powerpoint/2010/main" val="2950928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3855B-35D7-A889-1560-01FD763E2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14;p1">
            <a:extLst>
              <a:ext uri="{FF2B5EF4-FFF2-40B4-BE49-F238E27FC236}">
                <a16:creationId xmlns:a16="http://schemas.microsoft.com/office/drawing/2014/main" id="{CF9B331C-968A-4789-B38E-A27161303E4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6487" y="6083304"/>
            <a:ext cx="1423969" cy="664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F9CCCFF1-3F5C-22E9-8AF2-30711AB1E262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800212" y="6256866"/>
            <a:ext cx="5461200" cy="504000"/>
          </a:xfrm>
          <a:prstGeom prst="rect">
            <a:avLst/>
          </a:prstGeom>
        </p:spPr>
      </p:pic>
      <p:sp>
        <p:nvSpPr>
          <p:cNvPr id="16" name="TextBox 5">
            <a:extLst>
              <a:ext uri="{FF2B5EF4-FFF2-40B4-BE49-F238E27FC236}">
                <a16:creationId xmlns:a16="http://schemas.microsoft.com/office/drawing/2014/main" id="{6E24D21F-4192-DE4F-5189-2EA0E2B1BEA8}"/>
              </a:ext>
            </a:extLst>
          </p:cNvPr>
          <p:cNvSpPr txBox="1"/>
          <p:nvPr/>
        </p:nvSpPr>
        <p:spPr>
          <a:xfrm>
            <a:off x="0" y="2217578"/>
            <a:ext cx="12261412" cy="23962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26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Bancos</a:t>
            </a:r>
            <a:r>
              <a:rPr lang="en-US" sz="26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de dados </a:t>
            </a:r>
            <a:r>
              <a:rPr lang="en-US" sz="26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oficiais</a:t>
            </a:r>
            <a:r>
              <a:rPr lang="en-US" sz="26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(</a:t>
            </a:r>
            <a:r>
              <a:rPr lang="en-US" sz="2600" b="1" dirty="0" err="1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Gov.BR</a:t>
            </a:r>
            <a:r>
              <a:rPr lang="en-US" sz="2600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e</a:t>
            </a:r>
            <a:r>
              <a:rPr lang="en-US" sz="2600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RFB</a:t>
            </a:r>
            <a:r>
              <a:rPr lang="en-US" sz="26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)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26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Banco de dados da JE (</a:t>
            </a:r>
            <a:r>
              <a:rPr lang="en-US" sz="2600" b="1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CAND</a:t>
            </a:r>
            <a:r>
              <a:rPr lang="en-US" sz="2600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600" b="1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SGIP</a:t>
            </a:r>
            <a:r>
              <a:rPr lang="en-US" sz="2600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600" b="1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e-</a:t>
            </a:r>
            <a:r>
              <a:rPr lang="en-US" sz="2600" b="1" dirty="0" err="1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Título</a:t>
            </a:r>
            <a:r>
              <a:rPr lang="en-US" sz="2600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600" b="1" dirty="0" err="1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permissionários</a:t>
            </a:r>
            <a:r>
              <a:rPr lang="en-US" sz="2600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600" b="1" dirty="0" err="1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NFe</a:t>
            </a:r>
            <a:r>
              <a:rPr lang="en-US" sz="2600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600" b="1" dirty="0" err="1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extratos</a:t>
            </a:r>
            <a:r>
              <a:rPr lang="en-US" sz="2600" b="1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eletrônicos</a:t>
            </a:r>
            <a:r>
              <a:rPr lang="en-US" sz="26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)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2600" b="1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SPCA</a:t>
            </a:r>
            <a:r>
              <a:rPr lang="en-US" sz="26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(</a:t>
            </a:r>
            <a:r>
              <a:rPr lang="en-US" sz="2600" dirty="0" err="1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demonstrativos</a:t>
            </a:r>
            <a:r>
              <a:rPr lang="en-US" sz="2600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 da PCE</a:t>
            </a:r>
            <a:r>
              <a:rPr lang="en-US" sz="26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) </a:t>
            </a:r>
          </a:p>
        </p:txBody>
      </p:sp>
      <p:sp>
        <p:nvSpPr>
          <p:cNvPr id="26" name="Google Shape;371;p20">
            <a:extLst>
              <a:ext uri="{FF2B5EF4-FFF2-40B4-BE49-F238E27FC236}">
                <a16:creationId xmlns:a16="http://schemas.microsoft.com/office/drawing/2014/main" id="{97EABE05-939D-5572-7431-28D167338DA3}"/>
              </a:ext>
            </a:extLst>
          </p:cNvPr>
          <p:cNvSpPr txBox="1"/>
          <p:nvPr/>
        </p:nvSpPr>
        <p:spPr>
          <a:xfrm>
            <a:off x="4084179" y="97134"/>
            <a:ext cx="5446633" cy="89425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spcFirstLastPara="1" wrap="square" lIns="172419" tIns="86186" rIns="172419" bIns="86186" anchor="t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pt-BR" sz="3600" b="1" dirty="0">
                <a:latin typeface="Calibri"/>
                <a:ea typeface="Calibri"/>
                <a:cs typeface="Calibri"/>
                <a:sym typeface="Calibri"/>
              </a:rPr>
              <a:t>INTEGRAÇÃO</a:t>
            </a:r>
          </a:p>
        </p:txBody>
      </p:sp>
    </p:spTree>
    <p:extLst>
      <p:ext uri="{BB962C8B-B14F-4D97-AF65-F5344CB8AC3E}">
        <p14:creationId xmlns:p14="http://schemas.microsoft.com/office/powerpoint/2010/main" val="62356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3855B-35D7-A889-1560-01FD763E2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14;p1">
            <a:extLst>
              <a:ext uri="{FF2B5EF4-FFF2-40B4-BE49-F238E27FC236}">
                <a16:creationId xmlns:a16="http://schemas.microsoft.com/office/drawing/2014/main" id="{CF9B331C-968A-4789-B38E-A27161303E4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6487" y="6083304"/>
            <a:ext cx="1423969" cy="664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F9CCCFF1-3F5C-22E9-8AF2-30711AB1E262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800212" y="6256866"/>
            <a:ext cx="5461200" cy="504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C2986968-400B-9E0A-A561-127889F4C97B}"/>
              </a:ext>
            </a:extLst>
          </p:cNvPr>
          <p:cNvSpPr txBox="1"/>
          <p:nvPr/>
        </p:nvSpPr>
        <p:spPr>
          <a:xfrm>
            <a:off x="0" y="1814889"/>
            <a:ext cx="12192000" cy="30186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Acesso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por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meio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uma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página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da internet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Registro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de dados 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diretamente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no banco de dados da JE</a:t>
            </a:r>
          </a:p>
          <a:p>
            <a:pPr marL="734059" lvl="1" indent="-367030">
              <a:lnSpc>
                <a:spcPts val="4759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Documentos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inseridos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diretamente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no banco de dados da JE 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por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meio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do 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Conta+JE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(um 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único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documento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PDF de </a:t>
            </a:r>
            <a:r>
              <a:rPr lang="en-US" sz="2800" b="1" dirty="0" err="1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até</a:t>
            </a:r>
            <a:r>
              <a:rPr lang="en-US" sz="2800" b="1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 10Mb</a:t>
            </a:r>
            <a:r>
              <a:rPr lang="en-US" sz="2800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)</a:t>
            </a:r>
            <a:endParaRPr lang="en-US" sz="2800" dirty="0">
              <a:solidFill>
                <a:srgbClr val="000000"/>
              </a:solidFill>
              <a:ea typeface="Open Sans"/>
              <a:cs typeface="Open Sans"/>
              <a:sym typeface="Open Sans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Divulgação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dos dados</a:t>
            </a:r>
          </a:p>
        </p:txBody>
      </p:sp>
      <p:sp>
        <p:nvSpPr>
          <p:cNvPr id="15" name="Google Shape;371;p20">
            <a:extLst>
              <a:ext uri="{FF2B5EF4-FFF2-40B4-BE49-F238E27FC236}">
                <a16:creationId xmlns:a16="http://schemas.microsoft.com/office/drawing/2014/main" id="{5FA70120-63E5-10D4-6010-664BA7601135}"/>
              </a:ext>
            </a:extLst>
          </p:cNvPr>
          <p:cNvSpPr txBox="1"/>
          <p:nvPr/>
        </p:nvSpPr>
        <p:spPr>
          <a:xfrm>
            <a:off x="4084179" y="97134"/>
            <a:ext cx="5446633" cy="89425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172419" tIns="86186" rIns="172419" bIns="86186" anchor="t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pt-BR" sz="3600" b="1" dirty="0">
                <a:latin typeface="Calibri"/>
                <a:ea typeface="Calibri"/>
                <a:cs typeface="Calibri"/>
                <a:sym typeface="Calibri"/>
              </a:rPr>
              <a:t>EVOLUÇÃO TECNOLÓGICA</a:t>
            </a:r>
          </a:p>
        </p:txBody>
      </p:sp>
    </p:spTree>
    <p:extLst>
      <p:ext uri="{BB962C8B-B14F-4D97-AF65-F5344CB8AC3E}">
        <p14:creationId xmlns:p14="http://schemas.microsoft.com/office/powerpoint/2010/main" val="1723472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3855B-35D7-A889-1560-01FD763E2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14;p1">
            <a:extLst>
              <a:ext uri="{FF2B5EF4-FFF2-40B4-BE49-F238E27FC236}">
                <a16:creationId xmlns:a16="http://schemas.microsoft.com/office/drawing/2014/main" id="{CF9B331C-968A-4789-B38E-A27161303E4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6487" y="6083304"/>
            <a:ext cx="1423969" cy="664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F9CCCFF1-3F5C-22E9-8AF2-30711AB1E262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800212" y="6256866"/>
            <a:ext cx="5461200" cy="504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3D1917E6-5200-B6DB-FF06-A418EE203B76}"/>
              </a:ext>
            </a:extLst>
          </p:cNvPr>
          <p:cNvSpPr txBox="1"/>
          <p:nvPr/>
        </p:nvSpPr>
        <p:spPr>
          <a:xfrm>
            <a:off x="0" y="1816004"/>
            <a:ext cx="12192000" cy="2259040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marL="734059" lvl="1" indent="-367030">
              <a:lnSpc>
                <a:spcPts val="4059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Autopreenchimento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(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menos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cliques 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nos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registros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)</a:t>
            </a:r>
          </a:p>
          <a:p>
            <a:pPr marL="734059" lvl="1" indent="-367030" algn="l">
              <a:lnSpc>
                <a:spcPts val="4059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Apontamento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substituição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dos 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responsáveis</a:t>
            </a:r>
            <a:endParaRPr lang="en-US" sz="2800" dirty="0">
              <a:solidFill>
                <a:srgbClr val="000000"/>
              </a:solidFill>
              <a:ea typeface="Open Sans"/>
              <a:cs typeface="Open Sans"/>
              <a:sym typeface="Open Sans"/>
            </a:endParaRPr>
          </a:p>
          <a:p>
            <a:pPr marL="734059" lvl="1" indent="-367030" algn="l">
              <a:lnSpc>
                <a:spcPts val="4059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Aproveitamento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dos dados de 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contas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eleitorais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nas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contas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anuais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(o </a:t>
            </a:r>
            <a:r>
              <a:rPr lang="en-US" sz="2800" b="1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SPCA   </a:t>
            </a:r>
            <a:r>
              <a:rPr lang="en-US" sz="2800" b="1" dirty="0" err="1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será</a:t>
            </a:r>
            <a:r>
              <a:rPr lang="en-US" sz="2800" b="1" dirty="0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a typeface="Open Sans Bold"/>
                <a:cs typeface="Open Sans Bold"/>
                <a:sym typeface="Open Sans Bold"/>
              </a:rPr>
              <a:t>exclusivo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para 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movimentação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contas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anuais</a:t>
            </a: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) </a:t>
            </a:r>
          </a:p>
        </p:txBody>
      </p:sp>
      <p:sp>
        <p:nvSpPr>
          <p:cNvPr id="21" name="Google Shape;371;p20">
            <a:extLst>
              <a:ext uri="{FF2B5EF4-FFF2-40B4-BE49-F238E27FC236}">
                <a16:creationId xmlns:a16="http://schemas.microsoft.com/office/drawing/2014/main" id="{7EF448FA-60DA-FB83-9D2F-BB3D8CD30B09}"/>
              </a:ext>
            </a:extLst>
          </p:cNvPr>
          <p:cNvSpPr txBox="1"/>
          <p:nvPr/>
        </p:nvSpPr>
        <p:spPr>
          <a:xfrm>
            <a:off x="4084179" y="97134"/>
            <a:ext cx="5446633" cy="8942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72419" tIns="86186" rIns="172419" bIns="86186" anchor="t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pt-BR" sz="3600" b="1" dirty="0">
                <a:latin typeface="Calibri"/>
                <a:ea typeface="Calibri"/>
                <a:cs typeface="Calibri"/>
                <a:sym typeface="Calibri"/>
              </a:rPr>
              <a:t>SIMPLIFICAÇÃO</a:t>
            </a:r>
          </a:p>
        </p:txBody>
      </p:sp>
    </p:spTree>
    <p:extLst>
      <p:ext uri="{BB962C8B-B14F-4D97-AF65-F5344CB8AC3E}">
        <p14:creationId xmlns:p14="http://schemas.microsoft.com/office/powerpoint/2010/main" val="27490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3855B-35D7-A889-1560-01FD763E2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14;p1">
            <a:extLst>
              <a:ext uri="{FF2B5EF4-FFF2-40B4-BE49-F238E27FC236}">
                <a16:creationId xmlns:a16="http://schemas.microsoft.com/office/drawing/2014/main" id="{CF9B331C-968A-4789-B38E-A27161303E4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6487" y="6083304"/>
            <a:ext cx="1423969" cy="664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F9CCCFF1-3F5C-22E9-8AF2-30711AB1E262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800212" y="6256866"/>
            <a:ext cx="5461200" cy="504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8FA25F95-9EFE-0E6C-4631-BCB21D6269D3}"/>
              </a:ext>
            </a:extLst>
          </p:cNvPr>
          <p:cNvSpPr txBox="1"/>
          <p:nvPr/>
        </p:nvSpPr>
        <p:spPr>
          <a:xfrm>
            <a:off x="0" y="4772874"/>
            <a:ext cx="12192000" cy="569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2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Não</a:t>
            </a:r>
            <a:r>
              <a:rPr lang="en-US" sz="32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necessita</a:t>
            </a:r>
            <a:r>
              <a:rPr lang="en-US" sz="32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de </a:t>
            </a:r>
            <a:r>
              <a:rPr lang="en-US" sz="32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mídia</a:t>
            </a:r>
            <a:r>
              <a:rPr lang="en-US" sz="32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eletrônica</a:t>
            </a:r>
            <a:endParaRPr lang="en-US" sz="3200" dirty="0">
              <a:solidFill>
                <a:srgbClr val="000000"/>
              </a:solidFill>
              <a:ea typeface="Open Sans"/>
              <a:cs typeface="Open Sans"/>
              <a:sym typeface="Open Sans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867AC181-418C-7577-CB30-4AEABC4856E7}"/>
              </a:ext>
            </a:extLst>
          </p:cNvPr>
          <p:cNvSpPr/>
          <p:nvPr/>
        </p:nvSpPr>
        <p:spPr>
          <a:xfrm>
            <a:off x="3913439" y="2178335"/>
            <a:ext cx="1533205" cy="1692572"/>
          </a:xfrm>
          <a:custGeom>
            <a:avLst/>
            <a:gdLst/>
            <a:ahLst/>
            <a:cxnLst/>
            <a:rect l="l" t="t" r="r" b="b"/>
            <a:pathLst>
              <a:path w="842442" h="842442">
                <a:moveTo>
                  <a:pt x="0" y="0"/>
                </a:moveTo>
                <a:lnTo>
                  <a:pt x="842443" y="0"/>
                </a:lnTo>
                <a:lnTo>
                  <a:pt x="842443" y="842442"/>
                </a:lnTo>
                <a:lnTo>
                  <a:pt x="0" y="8424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0D23BE4A-86D8-2F1D-56E3-E295F78FC021}"/>
              </a:ext>
            </a:extLst>
          </p:cNvPr>
          <p:cNvSpPr/>
          <p:nvPr/>
        </p:nvSpPr>
        <p:spPr>
          <a:xfrm>
            <a:off x="5854964" y="2567714"/>
            <a:ext cx="2672704" cy="913814"/>
          </a:xfrm>
          <a:custGeom>
            <a:avLst/>
            <a:gdLst/>
            <a:ahLst/>
            <a:cxnLst/>
            <a:rect l="l" t="t" r="r" b="b"/>
            <a:pathLst>
              <a:path w="1310644" h="341907">
                <a:moveTo>
                  <a:pt x="0" y="0"/>
                </a:moveTo>
                <a:lnTo>
                  <a:pt x="1310644" y="0"/>
                </a:lnTo>
                <a:lnTo>
                  <a:pt x="1310644" y="341907"/>
                </a:lnTo>
                <a:lnTo>
                  <a:pt x="0" y="34190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2B4C8327-E99D-E250-641D-7AA71079F75B}"/>
              </a:ext>
            </a:extLst>
          </p:cNvPr>
          <p:cNvSpPr/>
          <p:nvPr/>
        </p:nvSpPr>
        <p:spPr>
          <a:xfrm>
            <a:off x="4136152" y="1724790"/>
            <a:ext cx="3919696" cy="2658073"/>
          </a:xfrm>
          <a:custGeom>
            <a:avLst/>
            <a:gdLst/>
            <a:ahLst/>
            <a:cxnLst/>
            <a:rect l="l" t="t" r="r" b="b"/>
            <a:pathLst>
              <a:path w="2016693" h="1827628">
                <a:moveTo>
                  <a:pt x="0" y="0"/>
                </a:moveTo>
                <a:lnTo>
                  <a:pt x="2016693" y="0"/>
                </a:lnTo>
                <a:lnTo>
                  <a:pt x="2016693" y="1827628"/>
                </a:lnTo>
                <a:lnTo>
                  <a:pt x="0" y="182762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72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8" name="Google Shape;371;p20">
            <a:extLst>
              <a:ext uri="{FF2B5EF4-FFF2-40B4-BE49-F238E27FC236}">
                <a16:creationId xmlns:a16="http://schemas.microsoft.com/office/drawing/2014/main" id="{0428C438-CD8C-1B8C-895F-1A88A3CA24CF}"/>
              </a:ext>
            </a:extLst>
          </p:cNvPr>
          <p:cNvSpPr txBox="1"/>
          <p:nvPr/>
        </p:nvSpPr>
        <p:spPr>
          <a:xfrm>
            <a:off x="4084179" y="97134"/>
            <a:ext cx="5446633" cy="89425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172419" tIns="86186" rIns="172419" bIns="86186" anchor="t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pt-BR" sz="3600" b="1" dirty="0">
                <a:latin typeface="Calibri"/>
                <a:ea typeface="Calibri"/>
                <a:cs typeface="Calibri"/>
                <a:sym typeface="Calibri"/>
              </a:rPr>
              <a:t>ÚNICA ETAPA </a:t>
            </a:r>
            <a:r>
              <a:rPr lang="pt-BR" sz="3600" b="1" dirty="0" err="1"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pt-BR" sz="3600" b="1" dirty="0">
                <a:latin typeface="Calibri"/>
                <a:ea typeface="Calibri"/>
                <a:cs typeface="Calibri"/>
                <a:sym typeface="Calibri"/>
              </a:rPr>
              <a:t>/ ENTREGA</a:t>
            </a:r>
          </a:p>
        </p:txBody>
      </p:sp>
    </p:spTree>
    <p:extLst>
      <p:ext uri="{BB962C8B-B14F-4D97-AF65-F5344CB8AC3E}">
        <p14:creationId xmlns:p14="http://schemas.microsoft.com/office/powerpoint/2010/main" val="402669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3855B-35D7-A889-1560-01FD763E2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B94C97B-E132-8B28-5834-C68463BBFC08}"/>
              </a:ext>
            </a:extLst>
          </p:cNvPr>
          <p:cNvSpPr/>
          <p:nvPr/>
        </p:nvSpPr>
        <p:spPr>
          <a:xfrm>
            <a:off x="165652" y="967409"/>
            <a:ext cx="11940208" cy="5890591"/>
          </a:xfrm>
          <a:custGeom>
            <a:avLst/>
            <a:gdLst/>
            <a:ahLst/>
            <a:cxnLst/>
            <a:rect l="l" t="t" r="r" b="b"/>
            <a:pathLst>
              <a:path w="16411977" h="5918569">
                <a:moveTo>
                  <a:pt x="0" y="0"/>
                </a:moveTo>
                <a:lnTo>
                  <a:pt x="16411977" y="0"/>
                </a:lnTo>
                <a:lnTo>
                  <a:pt x="16411977" y="5918569"/>
                </a:lnTo>
                <a:lnTo>
                  <a:pt x="0" y="59185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Google Shape;539;p23">
            <a:extLst>
              <a:ext uri="{FF2B5EF4-FFF2-40B4-BE49-F238E27FC236}">
                <a16:creationId xmlns:a16="http://schemas.microsoft.com/office/drawing/2014/main" id="{3BD26713-9469-142D-CFBC-93DCFD1F050A}"/>
              </a:ext>
            </a:extLst>
          </p:cNvPr>
          <p:cNvSpPr txBox="1"/>
          <p:nvPr/>
        </p:nvSpPr>
        <p:spPr>
          <a:xfrm>
            <a:off x="2066775" y="39756"/>
            <a:ext cx="8137962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ACESSO AO SISTEMA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https://</a:t>
            </a:r>
            <a:r>
              <a:rPr lang="pt-BR" sz="2800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contamaisje.tse.jus.br</a:t>
            </a:r>
            <a:r>
              <a:rPr lang="pt-BR" sz="28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/publico/index</a:t>
            </a:r>
            <a:endParaRPr sz="2800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3291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3855B-35D7-A889-1560-01FD763E2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764948A-76B9-B78B-97BF-49CC4B374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66" y="1003590"/>
            <a:ext cx="11878511" cy="5768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115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3855B-35D7-A889-1560-01FD763E2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C7D6BCD-3BAA-057A-79A6-01AE4050C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70" y="967435"/>
            <a:ext cx="11916014" cy="579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965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3855B-35D7-A889-1560-01FD763E2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A3B2FFA-FE1A-CA52-C31A-6FC57E8F4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18" y="960699"/>
            <a:ext cx="11883556" cy="581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546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3855B-35D7-A889-1560-01FD763E2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544;p24">
            <a:extLst>
              <a:ext uri="{FF2B5EF4-FFF2-40B4-BE49-F238E27FC236}">
                <a16:creationId xmlns:a16="http://schemas.microsoft.com/office/drawing/2014/main" id="{3600CF19-069F-12E3-4E93-43EE1B76B37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6489" y="977203"/>
            <a:ext cx="11982502" cy="57946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3194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id="{E46533D2-1071-4F36-B60E-4965A9FE245A}"/>
              </a:ext>
            </a:extLst>
          </p:cNvPr>
          <p:cNvGrpSpPr/>
          <p:nvPr/>
        </p:nvGrpSpPr>
        <p:grpSpPr>
          <a:xfrm>
            <a:off x="26835" y="2801859"/>
            <a:ext cx="8525765" cy="2070385"/>
            <a:chOff x="2023880" y="1111996"/>
            <a:chExt cx="10144026" cy="2205990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AD538CCF-B053-4C14-8CBC-50D4A1FA2F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0975" t="26771" r="10975" b="28284"/>
            <a:stretch>
              <a:fillRect/>
            </a:stretch>
          </p:blipFill>
          <p:spPr>
            <a:xfrm>
              <a:off x="2023880" y="1180579"/>
              <a:ext cx="5257802" cy="2068827"/>
            </a:xfrm>
            <a:prstGeom prst="rect">
              <a:avLst/>
            </a:prstGeom>
          </p:spPr>
        </p:pic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6AEC8715-9143-4EBB-826D-FC1D5DEABA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81684" y="1111996"/>
              <a:ext cx="4886222" cy="22059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Google Shape;113;p1">
            <a:extLst>
              <a:ext uri="{FF2B5EF4-FFF2-40B4-BE49-F238E27FC236}">
                <a16:creationId xmlns:a16="http://schemas.microsoft.com/office/drawing/2014/main" id="{C790194E-F911-41CA-BE67-59400F886A3E}"/>
              </a:ext>
            </a:extLst>
          </p:cNvPr>
          <p:cNvSpPr txBox="1"/>
          <p:nvPr/>
        </p:nvSpPr>
        <p:spPr>
          <a:xfrm>
            <a:off x="0" y="1692931"/>
            <a:ext cx="121920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 b="1" dirty="0">
                <a:solidFill>
                  <a:srgbClr val="003399"/>
                </a:solidFill>
                <a:latin typeface="Calibri"/>
                <a:ea typeface="Calibri"/>
                <a:cs typeface="Calibri"/>
                <a:sym typeface="Calibri"/>
              </a:rPr>
              <a:t>Prestação de Contas Eleitoral</a:t>
            </a:r>
            <a:endParaRPr sz="4800" b="1" dirty="0">
              <a:solidFill>
                <a:srgbClr val="003399"/>
              </a:solidFill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DD474A9A-6C16-454B-91CE-AB68E377E8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371" y="3069353"/>
            <a:ext cx="3116238" cy="1535396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713F48EE-791C-959C-EB70-DA652F867F97}"/>
              </a:ext>
            </a:extLst>
          </p:cNvPr>
          <p:cNvPicPr preferRelativeResize="0"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800212" y="6256866"/>
            <a:ext cx="54612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944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3855B-35D7-A889-1560-01FD763E2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550;p25">
            <a:extLst>
              <a:ext uri="{FF2B5EF4-FFF2-40B4-BE49-F238E27FC236}">
                <a16:creationId xmlns:a16="http://schemas.microsoft.com/office/drawing/2014/main" id="{50837F78-297C-3BA8-A655-8177804B93D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7203" y="958104"/>
            <a:ext cx="11905527" cy="58137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94935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3855B-35D7-A889-1560-01FD763E2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557;p26">
            <a:extLst>
              <a:ext uri="{FF2B5EF4-FFF2-40B4-BE49-F238E27FC236}">
                <a16:creationId xmlns:a16="http://schemas.microsoft.com/office/drawing/2014/main" id="{01675E40-0449-E0FB-4B1C-E2F6546D491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9025" y="964899"/>
            <a:ext cx="11926957" cy="58069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48600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3855B-35D7-A889-1560-01FD763E2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563;p27">
            <a:extLst>
              <a:ext uri="{FF2B5EF4-FFF2-40B4-BE49-F238E27FC236}">
                <a16:creationId xmlns:a16="http://schemas.microsoft.com/office/drawing/2014/main" id="{0F4A2D93-622D-4193-FCB3-9889BD44A53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8159" y="913637"/>
            <a:ext cx="11987579" cy="5858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54867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3855B-35D7-A889-1560-01FD763E2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569;p28">
            <a:extLst>
              <a:ext uri="{FF2B5EF4-FFF2-40B4-BE49-F238E27FC236}">
                <a16:creationId xmlns:a16="http://schemas.microsoft.com/office/drawing/2014/main" id="{7365749A-CCD8-F45A-185E-FE2A2573127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9881" y="969959"/>
            <a:ext cx="11929354" cy="5788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19083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3855B-35D7-A889-1560-01FD763E2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576;p29">
            <a:extLst>
              <a:ext uri="{FF2B5EF4-FFF2-40B4-BE49-F238E27FC236}">
                <a16:creationId xmlns:a16="http://schemas.microsoft.com/office/drawing/2014/main" id="{05D06662-CF3A-6407-CDC4-C20DE0AD3AD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3405" y="980237"/>
            <a:ext cx="11925830" cy="5778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88575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3855B-35D7-A889-1560-01FD763E2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581;p30">
            <a:extLst>
              <a:ext uri="{FF2B5EF4-FFF2-40B4-BE49-F238E27FC236}">
                <a16:creationId xmlns:a16="http://schemas.microsoft.com/office/drawing/2014/main" id="{8BAC18A9-DA7E-AA1B-3707-DAAB718E2B6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2832" y="963957"/>
            <a:ext cx="11909898" cy="57946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47343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3855B-35D7-A889-1560-01FD763E2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587;p31">
            <a:extLst>
              <a:ext uri="{FF2B5EF4-FFF2-40B4-BE49-F238E27FC236}">
                <a16:creationId xmlns:a16="http://schemas.microsoft.com/office/drawing/2014/main" id="{C3898BCD-9564-2132-9DA5-1B55524B92B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9881" y="934701"/>
            <a:ext cx="11929353" cy="5837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5684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4">
            <a:extLst>
              <a:ext uri="{FF2B5EF4-FFF2-40B4-BE49-F238E27FC236}">
                <a16:creationId xmlns:a16="http://schemas.microsoft.com/office/drawing/2014/main" id="{3B25BBCB-B906-1B7F-A24F-F22477AF3AD7}"/>
              </a:ext>
            </a:extLst>
          </p:cNvPr>
          <p:cNvSpPr txBox="1"/>
          <p:nvPr/>
        </p:nvSpPr>
        <p:spPr>
          <a:xfrm>
            <a:off x="800435" y="5200136"/>
            <a:ext cx="71679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latin typeface="Calibri" pitchFamily="34" charset="0"/>
              </a:rPr>
              <a:t>AGRADECEMOS</a:t>
            </a:r>
          </a:p>
          <a:p>
            <a:r>
              <a:rPr lang="pt-BR" sz="4000" b="1" dirty="0">
                <a:solidFill>
                  <a:schemeClr val="bg1"/>
                </a:solidFill>
                <a:latin typeface="Calibri" pitchFamily="34" charset="0"/>
              </a:rPr>
              <a:t>SUA PARTICIPAÇÃO!</a:t>
            </a:r>
            <a:endParaRPr lang="pt-BR" sz="4000" b="1" dirty="0">
              <a:solidFill>
                <a:schemeClr val="bg1"/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6623C53-EDD3-F5E4-4710-76D1E73A631E}"/>
              </a:ext>
            </a:extLst>
          </p:cNvPr>
          <p:cNvSpPr/>
          <p:nvPr/>
        </p:nvSpPr>
        <p:spPr>
          <a:xfrm>
            <a:off x="420966" y="5315210"/>
            <a:ext cx="272441" cy="1056116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7A12270A-9FE6-E82A-36FC-1B2A111767D7}"/>
              </a:ext>
            </a:extLst>
          </p:cNvPr>
          <p:cNvSpPr>
            <a:spLocks/>
          </p:cNvSpPr>
          <p:nvPr/>
        </p:nvSpPr>
        <p:spPr>
          <a:xfrm>
            <a:off x="800435" y="2373557"/>
            <a:ext cx="623124" cy="561747"/>
          </a:xfrm>
          <a:custGeom>
            <a:avLst/>
            <a:gdLst/>
            <a:ahLst/>
            <a:cxnLst/>
            <a:rect l="l" t="t" r="r" b="b"/>
            <a:pathLst>
              <a:path w="599158" h="600159">
                <a:moveTo>
                  <a:pt x="0" y="0"/>
                </a:moveTo>
                <a:lnTo>
                  <a:pt x="599158" y="0"/>
                </a:lnTo>
                <a:lnTo>
                  <a:pt x="599158" y="600159"/>
                </a:lnTo>
                <a:lnTo>
                  <a:pt x="0" y="6001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53DA9ABB-69B6-579B-91CD-083108C87A0A}"/>
              </a:ext>
            </a:extLst>
          </p:cNvPr>
          <p:cNvSpPr>
            <a:spLocks/>
          </p:cNvSpPr>
          <p:nvPr/>
        </p:nvSpPr>
        <p:spPr>
          <a:xfrm>
            <a:off x="800435" y="3088218"/>
            <a:ext cx="623124" cy="560812"/>
          </a:xfrm>
          <a:custGeom>
            <a:avLst/>
            <a:gdLst/>
            <a:ahLst/>
            <a:cxnLst/>
            <a:rect l="l" t="t" r="r" b="b"/>
            <a:pathLst>
              <a:path w="599158" h="599158">
                <a:moveTo>
                  <a:pt x="0" y="0"/>
                </a:moveTo>
                <a:lnTo>
                  <a:pt x="599158" y="0"/>
                </a:lnTo>
                <a:lnTo>
                  <a:pt x="599158" y="599158"/>
                </a:lnTo>
                <a:lnTo>
                  <a:pt x="0" y="5991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BCCB59D-06F3-B00C-8367-009038362FE2}"/>
              </a:ext>
            </a:extLst>
          </p:cNvPr>
          <p:cNvSpPr>
            <a:spLocks/>
          </p:cNvSpPr>
          <p:nvPr/>
        </p:nvSpPr>
        <p:spPr>
          <a:xfrm>
            <a:off x="800435" y="1634482"/>
            <a:ext cx="623124" cy="560812"/>
          </a:xfrm>
          <a:custGeom>
            <a:avLst/>
            <a:gdLst/>
            <a:ahLst/>
            <a:cxnLst/>
            <a:rect l="l" t="t" r="r" b="b"/>
            <a:pathLst>
              <a:path w="599158" h="599158">
                <a:moveTo>
                  <a:pt x="0" y="0"/>
                </a:moveTo>
                <a:lnTo>
                  <a:pt x="599158" y="0"/>
                </a:lnTo>
                <a:lnTo>
                  <a:pt x="599158" y="599158"/>
                </a:lnTo>
                <a:lnTo>
                  <a:pt x="0" y="5991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477D4E6C-5D7C-12E7-F4D5-42D0B5F7C7F5}"/>
              </a:ext>
            </a:extLst>
          </p:cNvPr>
          <p:cNvSpPr txBox="1">
            <a:spLocks/>
          </p:cNvSpPr>
          <p:nvPr/>
        </p:nvSpPr>
        <p:spPr>
          <a:xfrm>
            <a:off x="1758149" y="1740565"/>
            <a:ext cx="9612151" cy="414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F7F7F7"/>
                </a:solidFill>
                <a:latin typeface="Montserrat Bold"/>
                <a:ea typeface="Tahoma" panose="020B0604030504040204" pitchFamily="34" charset="0"/>
                <a:cs typeface="Arial" panose="020B0604020202020204" pitchFamily="34" charset="0"/>
                <a:sym typeface="Montserrat Bold"/>
              </a:rPr>
              <a:t>COORDENADORIA DE EXAME DE CONTAS ELEITORAIS E PARTIDÁRIAS 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5B3EBE45-D616-9820-DF81-7B9C4F0773CC}"/>
              </a:ext>
            </a:extLst>
          </p:cNvPr>
          <p:cNvSpPr>
            <a:spLocks/>
          </p:cNvSpPr>
          <p:nvPr/>
        </p:nvSpPr>
        <p:spPr>
          <a:xfrm>
            <a:off x="800435" y="3816858"/>
            <a:ext cx="602770" cy="542491"/>
          </a:xfrm>
          <a:custGeom>
            <a:avLst/>
            <a:gdLst/>
            <a:ahLst/>
            <a:cxnLst/>
            <a:rect l="l" t="t" r="r" b="b"/>
            <a:pathLst>
              <a:path w="579586" h="579586">
                <a:moveTo>
                  <a:pt x="0" y="0"/>
                </a:moveTo>
                <a:lnTo>
                  <a:pt x="579586" y="0"/>
                </a:lnTo>
                <a:lnTo>
                  <a:pt x="579586" y="579586"/>
                </a:lnTo>
                <a:lnTo>
                  <a:pt x="0" y="57958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2785442E-14B1-C9DD-95A2-257DA4D1C0A5}"/>
              </a:ext>
            </a:extLst>
          </p:cNvPr>
          <p:cNvSpPr txBox="1">
            <a:spLocks/>
          </p:cNvSpPr>
          <p:nvPr/>
        </p:nvSpPr>
        <p:spPr>
          <a:xfrm>
            <a:off x="761275" y="92941"/>
            <a:ext cx="7116310" cy="79906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>
            <a:defPPr>
              <a:defRPr lang="en-US"/>
            </a:defPPr>
            <a:lvl1pPr>
              <a:spcBef>
                <a:spcPct val="0"/>
              </a:spcBef>
              <a:defRPr sz="5400" b="1" i="1">
                <a:solidFill>
                  <a:srgbClr val="F7F7F7"/>
                </a:solidFill>
                <a:latin typeface="Montserrat Bold Italics"/>
                <a:ea typeface="Montserrat Bold Italics"/>
                <a:cs typeface="Montserrat Bold Italics"/>
              </a:defRPr>
            </a:lvl1pPr>
          </a:lstStyle>
          <a:p>
            <a:r>
              <a:rPr lang="en-US" dirty="0" err="1">
                <a:sym typeface="Montserrat Bold Italics"/>
              </a:rPr>
              <a:t>Contato</a:t>
            </a:r>
            <a:endParaRPr lang="en-US" dirty="0">
              <a:sym typeface="Montserrat Bold Italics"/>
            </a:endParaRPr>
          </a:p>
        </p:txBody>
      </p:sp>
      <p:sp>
        <p:nvSpPr>
          <p:cNvPr id="10" name="TextBox 11">
            <a:extLst>
              <a:ext uri="{FF2B5EF4-FFF2-40B4-BE49-F238E27FC236}">
                <a16:creationId xmlns:a16="http://schemas.microsoft.com/office/drawing/2014/main" id="{BC047896-A0FD-0519-2DEA-F8EC00E2792D}"/>
              </a:ext>
            </a:extLst>
          </p:cNvPr>
          <p:cNvSpPr txBox="1">
            <a:spLocks/>
          </p:cNvSpPr>
          <p:nvPr/>
        </p:nvSpPr>
        <p:spPr>
          <a:xfrm>
            <a:off x="1758149" y="783755"/>
            <a:ext cx="7116310" cy="799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59"/>
              </a:lnSpc>
              <a:spcBef>
                <a:spcPct val="0"/>
              </a:spcBef>
            </a:pPr>
            <a:r>
              <a:rPr lang="en-US" sz="4000" b="1" dirty="0">
                <a:solidFill>
                  <a:schemeClr val="bg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CECEP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C76F3459-77E5-A100-050D-42EEFC479CC1}"/>
              </a:ext>
            </a:extLst>
          </p:cNvPr>
          <p:cNvSpPr txBox="1">
            <a:spLocks/>
          </p:cNvSpPr>
          <p:nvPr/>
        </p:nvSpPr>
        <p:spPr>
          <a:xfrm>
            <a:off x="1779415" y="2456466"/>
            <a:ext cx="6098171" cy="4094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600" dirty="0" err="1">
                <a:solidFill>
                  <a:srgbClr val="F7F7F7"/>
                </a:solidFill>
                <a:latin typeface="Montserrat"/>
                <a:ea typeface="Tahoma" panose="020B0604030504040204" pitchFamily="34" charset="0"/>
                <a:cs typeface="Arial" panose="020B0604020202020204" pitchFamily="34" charset="0"/>
                <a:sym typeface="Montserrat"/>
              </a:rPr>
              <a:t>www.tre-go.jus.br</a:t>
            </a:r>
            <a:endParaRPr lang="en-US" sz="2600" dirty="0">
              <a:solidFill>
                <a:srgbClr val="F7F7F7"/>
              </a:solidFill>
              <a:latin typeface="Montserrat"/>
              <a:ea typeface="Tahoma" panose="020B060403050404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12" name="TextBox 13">
            <a:extLst>
              <a:ext uri="{FF2B5EF4-FFF2-40B4-BE49-F238E27FC236}">
                <a16:creationId xmlns:a16="http://schemas.microsoft.com/office/drawing/2014/main" id="{27B92365-81F6-78BD-C373-AC9F255BE581}"/>
              </a:ext>
            </a:extLst>
          </p:cNvPr>
          <p:cNvSpPr txBox="1">
            <a:spLocks/>
          </p:cNvSpPr>
          <p:nvPr/>
        </p:nvSpPr>
        <p:spPr>
          <a:xfrm>
            <a:off x="1779415" y="3170126"/>
            <a:ext cx="6098171" cy="4094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600" dirty="0" err="1">
                <a:solidFill>
                  <a:srgbClr val="F7F7F7"/>
                </a:solidFill>
                <a:latin typeface="Montserrat"/>
                <a:ea typeface="Tahoma" panose="020B0604030504040204" pitchFamily="34" charset="0"/>
                <a:cs typeface="Arial" panose="020B0604020202020204" pitchFamily="34" charset="0"/>
                <a:sym typeface="Montserrat"/>
              </a:rPr>
              <a:t>cecep@tre-go.jus.br</a:t>
            </a:r>
            <a:endParaRPr lang="en-US" sz="2600" dirty="0">
              <a:solidFill>
                <a:srgbClr val="F7F7F7"/>
              </a:solidFill>
              <a:latin typeface="Montserrat"/>
              <a:ea typeface="Tahoma" panose="020B060403050404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388ABDDD-1E65-CBD9-E9C8-216DE8411BC5}"/>
              </a:ext>
            </a:extLst>
          </p:cNvPr>
          <p:cNvSpPr txBox="1">
            <a:spLocks/>
          </p:cNvSpPr>
          <p:nvPr/>
        </p:nvSpPr>
        <p:spPr>
          <a:xfrm>
            <a:off x="1779414" y="3889481"/>
            <a:ext cx="6098171" cy="4094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600" dirty="0">
                <a:solidFill>
                  <a:srgbClr val="F7F7F7"/>
                </a:solidFill>
                <a:latin typeface="Montserrat"/>
                <a:ea typeface="Tahoma" panose="020B0604030504040204" pitchFamily="34" charset="0"/>
                <a:cs typeface="Arial" panose="020B0604020202020204" pitchFamily="34" charset="0"/>
                <a:sym typeface="Montserrat"/>
              </a:rPr>
              <a:t>62 3920-4360</a:t>
            </a:r>
          </a:p>
        </p:txBody>
      </p:sp>
    </p:spTree>
    <p:extLst>
      <p:ext uri="{BB962C8B-B14F-4D97-AF65-F5344CB8AC3E}">
        <p14:creationId xmlns:p14="http://schemas.microsoft.com/office/powerpoint/2010/main" val="3183299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21;p2">
            <a:extLst>
              <a:ext uri="{FF2B5EF4-FFF2-40B4-BE49-F238E27FC236}">
                <a16:creationId xmlns:a16="http://schemas.microsoft.com/office/drawing/2014/main" id="{901ABD3E-A3A8-4582-ABD0-21D293AEDF35}"/>
              </a:ext>
            </a:extLst>
          </p:cNvPr>
          <p:cNvSpPr txBox="1"/>
          <p:nvPr/>
        </p:nvSpPr>
        <p:spPr>
          <a:xfrm>
            <a:off x="2631458" y="2830106"/>
            <a:ext cx="416875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sz="3200" dirty="0">
                <a:solidFill>
                  <a:srgbClr val="2C41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"/>
              </a:rPr>
              <a:t>Motivação</a:t>
            </a:r>
            <a:endParaRPr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122;p2">
            <a:extLst>
              <a:ext uri="{FF2B5EF4-FFF2-40B4-BE49-F238E27FC236}">
                <a16:creationId xmlns:a16="http://schemas.microsoft.com/office/drawing/2014/main" id="{BC827579-313E-4B5E-B980-7B4A4A2FD81E}"/>
              </a:ext>
            </a:extLst>
          </p:cNvPr>
          <p:cNvSpPr txBox="1"/>
          <p:nvPr/>
        </p:nvSpPr>
        <p:spPr>
          <a:xfrm>
            <a:off x="2631458" y="3501788"/>
            <a:ext cx="41688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sz="3200" dirty="0">
                <a:solidFill>
                  <a:srgbClr val="2C41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"/>
              </a:rPr>
              <a:t>Jornada do Prestador</a:t>
            </a:r>
            <a:endParaRPr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Google Shape;123;p2">
            <a:extLst>
              <a:ext uri="{FF2B5EF4-FFF2-40B4-BE49-F238E27FC236}">
                <a16:creationId xmlns:a16="http://schemas.microsoft.com/office/drawing/2014/main" id="{1C8A851A-A3A9-4C8D-A1F1-381E4803C650}"/>
              </a:ext>
            </a:extLst>
          </p:cNvPr>
          <p:cNvSpPr txBox="1"/>
          <p:nvPr/>
        </p:nvSpPr>
        <p:spPr>
          <a:xfrm>
            <a:off x="2631459" y="4171771"/>
            <a:ext cx="416875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sz="3200" dirty="0">
                <a:solidFill>
                  <a:srgbClr val="2C41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"/>
              </a:rPr>
              <a:t>Benefícios</a:t>
            </a:r>
            <a:endParaRPr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Google Shape;124;p2">
            <a:extLst>
              <a:ext uri="{FF2B5EF4-FFF2-40B4-BE49-F238E27FC236}">
                <a16:creationId xmlns:a16="http://schemas.microsoft.com/office/drawing/2014/main" id="{B08FCD49-A2CE-4B22-80C4-062C36CABE45}"/>
              </a:ext>
            </a:extLst>
          </p:cNvPr>
          <p:cNvSpPr/>
          <p:nvPr/>
        </p:nvSpPr>
        <p:spPr>
          <a:xfrm>
            <a:off x="2371266" y="3529962"/>
            <a:ext cx="126300" cy="540000"/>
          </a:xfrm>
          <a:prstGeom prst="roundRect">
            <a:avLst>
              <a:gd name="adj" fmla="val 29154"/>
            </a:avLst>
          </a:prstGeom>
          <a:solidFill>
            <a:srgbClr val="8DC63F"/>
          </a:solidFill>
          <a:ln>
            <a:noFill/>
          </a:ln>
          <a:effectLst>
            <a:outerShdw blurRad="609600" dist="263323" dir="2700000" sx="95000" sy="95000" algn="tl" rotWithShape="0">
              <a:srgbClr val="000000">
                <a:alpha val="2313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25;p2">
            <a:extLst>
              <a:ext uri="{FF2B5EF4-FFF2-40B4-BE49-F238E27FC236}">
                <a16:creationId xmlns:a16="http://schemas.microsoft.com/office/drawing/2014/main" id="{0844B6B3-EE8C-411B-8078-C6FA8A39F4B9}"/>
              </a:ext>
            </a:extLst>
          </p:cNvPr>
          <p:cNvSpPr/>
          <p:nvPr/>
        </p:nvSpPr>
        <p:spPr>
          <a:xfrm>
            <a:off x="2371266" y="2857402"/>
            <a:ext cx="126300" cy="540000"/>
          </a:xfrm>
          <a:prstGeom prst="roundRect">
            <a:avLst>
              <a:gd name="adj" fmla="val 29154"/>
            </a:avLst>
          </a:prstGeom>
          <a:solidFill>
            <a:srgbClr val="63A8CB"/>
          </a:solidFill>
          <a:ln>
            <a:noFill/>
          </a:ln>
          <a:effectLst>
            <a:outerShdw blurRad="609600" dist="254000" dir="2700000" sx="95000" sy="95000" algn="tl" rotWithShape="0">
              <a:srgbClr val="000000">
                <a:alpha val="2313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6;p2">
            <a:extLst>
              <a:ext uri="{FF2B5EF4-FFF2-40B4-BE49-F238E27FC236}">
                <a16:creationId xmlns:a16="http://schemas.microsoft.com/office/drawing/2014/main" id="{2AA9503E-B46B-4D9A-B8B7-4FA0AC860FBE}"/>
              </a:ext>
            </a:extLst>
          </p:cNvPr>
          <p:cNvSpPr txBox="1"/>
          <p:nvPr/>
        </p:nvSpPr>
        <p:spPr>
          <a:xfrm>
            <a:off x="-47768" y="425963"/>
            <a:ext cx="12260240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0" b="1" dirty="0">
                <a:solidFill>
                  <a:srgbClr val="2C4166"/>
                </a:solidFill>
                <a:latin typeface="Calibri"/>
                <a:ea typeface="Calibri"/>
                <a:cs typeface="Calibri"/>
                <a:sym typeface="Calibri"/>
              </a:rPr>
              <a:t>Agenda</a:t>
            </a:r>
            <a:endParaRPr dirty="0"/>
          </a:p>
        </p:txBody>
      </p:sp>
      <p:sp>
        <p:nvSpPr>
          <p:cNvPr id="13" name="Google Shape;127;p2">
            <a:extLst>
              <a:ext uri="{FF2B5EF4-FFF2-40B4-BE49-F238E27FC236}">
                <a16:creationId xmlns:a16="http://schemas.microsoft.com/office/drawing/2014/main" id="{FFE9D21B-1727-44C1-943D-132F90DEC78A}"/>
              </a:ext>
            </a:extLst>
          </p:cNvPr>
          <p:cNvSpPr/>
          <p:nvPr/>
        </p:nvSpPr>
        <p:spPr>
          <a:xfrm>
            <a:off x="2371266" y="2172142"/>
            <a:ext cx="126300" cy="540000"/>
          </a:xfrm>
          <a:prstGeom prst="roundRect">
            <a:avLst>
              <a:gd name="adj" fmla="val 29154"/>
            </a:avLst>
          </a:prstGeom>
          <a:solidFill>
            <a:srgbClr val="FFC20E"/>
          </a:solidFill>
          <a:ln>
            <a:noFill/>
          </a:ln>
          <a:effectLst>
            <a:outerShdw blurRad="609600" dist="254000" dir="2700000" sx="95000" sy="95000" algn="tl" rotWithShape="0">
              <a:srgbClr val="000000">
                <a:alpha val="2313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32;p2">
            <a:extLst>
              <a:ext uri="{FF2B5EF4-FFF2-40B4-BE49-F238E27FC236}">
                <a16:creationId xmlns:a16="http://schemas.microsoft.com/office/drawing/2014/main" id="{E630AA6D-2A71-41E1-BC66-2007F49078A3}"/>
              </a:ext>
            </a:extLst>
          </p:cNvPr>
          <p:cNvSpPr/>
          <p:nvPr/>
        </p:nvSpPr>
        <p:spPr>
          <a:xfrm>
            <a:off x="2371266" y="4197362"/>
            <a:ext cx="126300" cy="540000"/>
          </a:xfrm>
          <a:prstGeom prst="roundRect">
            <a:avLst>
              <a:gd name="adj" fmla="val 29154"/>
            </a:avLst>
          </a:prstGeom>
          <a:solidFill>
            <a:srgbClr val="496E6E"/>
          </a:solidFill>
          <a:ln>
            <a:noFill/>
          </a:ln>
          <a:effectLst>
            <a:outerShdw blurRad="609600" dist="263323" dir="2700000" sx="95000" sy="95000" algn="tl" rotWithShape="0">
              <a:srgbClr val="000000">
                <a:alpha val="2313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33;p2">
            <a:extLst>
              <a:ext uri="{FF2B5EF4-FFF2-40B4-BE49-F238E27FC236}">
                <a16:creationId xmlns:a16="http://schemas.microsoft.com/office/drawing/2014/main" id="{745CA478-5BF1-4E85-A1C4-A47605BE585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b="10328"/>
          <a:stretch/>
        </p:blipFill>
        <p:spPr>
          <a:xfrm>
            <a:off x="7131322" y="1445502"/>
            <a:ext cx="4592104" cy="3990674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34;p2">
            <a:extLst>
              <a:ext uri="{FF2B5EF4-FFF2-40B4-BE49-F238E27FC236}">
                <a16:creationId xmlns:a16="http://schemas.microsoft.com/office/drawing/2014/main" id="{23C25C4D-632D-481B-AC02-57A0B0154665}"/>
              </a:ext>
            </a:extLst>
          </p:cNvPr>
          <p:cNvSpPr/>
          <p:nvPr/>
        </p:nvSpPr>
        <p:spPr>
          <a:xfrm>
            <a:off x="2371266" y="4874846"/>
            <a:ext cx="126300" cy="540000"/>
          </a:xfrm>
          <a:prstGeom prst="roundRect">
            <a:avLst>
              <a:gd name="adj" fmla="val 29154"/>
            </a:avLst>
          </a:prstGeom>
          <a:solidFill>
            <a:srgbClr val="5982A3"/>
          </a:solidFill>
          <a:ln>
            <a:noFill/>
          </a:ln>
          <a:effectLst>
            <a:outerShdw blurRad="609600" dist="263323" dir="2700000" sx="95000" sy="95000" algn="tl" rotWithShape="0">
              <a:srgbClr val="000000">
                <a:alpha val="2313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35;p2">
            <a:extLst>
              <a:ext uri="{FF2B5EF4-FFF2-40B4-BE49-F238E27FC236}">
                <a16:creationId xmlns:a16="http://schemas.microsoft.com/office/drawing/2014/main" id="{17D21811-C9AA-4248-80E8-44D8354CEBC4}"/>
              </a:ext>
            </a:extLst>
          </p:cNvPr>
          <p:cNvSpPr txBox="1"/>
          <p:nvPr/>
        </p:nvSpPr>
        <p:spPr>
          <a:xfrm>
            <a:off x="2631458" y="2169366"/>
            <a:ext cx="416875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sz="3200" dirty="0">
                <a:solidFill>
                  <a:srgbClr val="2C41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"/>
              </a:rPr>
              <a:t>Evolução do Sistema</a:t>
            </a:r>
            <a:endParaRPr sz="3200" dirty="0">
              <a:solidFill>
                <a:srgbClr val="2C41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Roboto"/>
            </a:endParaRPr>
          </a:p>
        </p:txBody>
      </p:sp>
      <p:sp>
        <p:nvSpPr>
          <p:cNvPr id="20" name="Google Shape;137;p2">
            <a:extLst>
              <a:ext uri="{FF2B5EF4-FFF2-40B4-BE49-F238E27FC236}">
                <a16:creationId xmlns:a16="http://schemas.microsoft.com/office/drawing/2014/main" id="{5C49DCB2-D603-4C45-A3B4-E717B9245AAF}"/>
              </a:ext>
            </a:extLst>
          </p:cNvPr>
          <p:cNvSpPr txBox="1"/>
          <p:nvPr/>
        </p:nvSpPr>
        <p:spPr>
          <a:xfrm>
            <a:off x="2631458" y="4839285"/>
            <a:ext cx="416875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>
                <a:solidFill>
                  <a:srgbClr val="2C41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"/>
              </a:rPr>
              <a:t>Apresentação </a:t>
            </a:r>
            <a:r>
              <a:rPr lang="pt-BR" sz="3200" dirty="0" err="1">
                <a:solidFill>
                  <a:srgbClr val="2C41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"/>
              </a:rPr>
              <a:t>Conta+JE</a:t>
            </a:r>
            <a:endParaRPr sz="3200" dirty="0">
              <a:solidFill>
                <a:srgbClr val="2C41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Roboto"/>
            </a:endParaRPr>
          </a:p>
        </p:txBody>
      </p:sp>
      <p:pic>
        <p:nvPicPr>
          <p:cNvPr id="22" name="Google Shape;114;p1">
            <a:extLst>
              <a:ext uri="{FF2B5EF4-FFF2-40B4-BE49-F238E27FC236}">
                <a16:creationId xmlns:a16="http://schemas.microsoft.com/office/drawing/2014/main" id="{A76B232E-1954-4B84-810A-E60F9CD58C7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86487" y="6083304"/>
            <a:ext cx="1423969" cy="664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F2E8437B-CAD1-1C51-0311-8CC86A4B8A0E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800212" y="6256866"/>
            <a:ext cx="54612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212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 animBg="1"/>
      <p:bldP spid="11" grpId="0" animBg="1"/>
      <p:bldP spid="13" grpId="0" animBg="1"/>
      <p:bldP spid="15" grpId="0" animBg="1"/>
      <p:bldP spid="17" grpId="0" animBg="1"/>
      <p:bldP spid="18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09F97-E2BF-04E9-B2EC-DBA2C6DEC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14;p1">
            <a:extLst>
              <a:ext uri="{FF2B5EF4-FFF2-40B4-BE49-F238E27FC236}">
                <a16:creationId xmlns:a16="http://schemas.microsoft.com/office/drawing/2014/main" id="{78B79971-0DAD-45E9-B76F-EF7830F82A3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6487" y="6083304"/>
            <a:ext cx="1423969" cy="6647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" name="Google Shape;155;p17">
            <a:extLst>
              <a:ext uri="{FF2B5EF4-FFF2-40B4-BE49-F238E27FC236}">
                <a16:creationId xmlns:a16="http://schemas.microsoft.com/office/drawing/2014/main" id="{38F703B5-6D0C-436E-B1E3-0BD73E308056}"/>
              </a:ext>
            </a:extLst>
          </p:cNvPr>
          <p:cNvGrpSpPr/>
          <p:nvPr/>
        </p:nvGrpSpPr>
        <p:grpSpPr>
          <a:xfrm>
            <a:off x="870095" y="1046017"/>
            <a:ext cx="10559903" cy="1224882"/>
            <a:chOff x="-279996" y="879213"/>
            <a:chExt cx="11756297" cy="1561703"/>
          </a:xfrm>
        </p:grpSpPr>
        <p:grpSp>
          <p:nvGrpSpPr>
            <p:cNvPr id="92" name="Google Shape;156;p17">
              <a:extLst>
                <a:ext uri="{FF2B5EF4-FFF2-40B4-BE49-F238E27FC236}">
                  <a16:creationId xmlns:a16="http://schemas.microsoft.com/office/drawing/2014/main" id="{C42CCE69-7D60-44F9-A3DB-AEB6AB11E91D}"/>
                </a:ext>
              </a:extLst>
            </p:cNvPr>
            <p:cNvGrpSpPr/>
            <p:nvPr/>
          </p:nvGrpSpPr>
          <p:grpSpPr>
            <a:xfrm>
              <a:off x="2146096" y="879213"/>
              <a:ext cx="1320332" cy="1392972"/>
              <a:chOff x="-1952338" y="3469767"/>
              <a:chExt cx="1320332" cy="1392972"/>
            </a:xfrm>
          </p:grpSpPr>
          <p:sp>
            <p:nvSpPr>
              <p:cNvPr id="97" name="Google Shape;157;p17">
                <a:extLst>
                  <a:ext uri="{FF2B5EF4-FFF2-40B4-BE49-F238E27FC236}">
                    <a16:creationId xmlns:a16="http://schemas.microsoft.com/office/drawing/2014/main" id="{1C14AACF-F338-434A-B51C-B54D671ADAF8}"/>
                  </a:ext>
                </a:extLst>
              </p:cNvPr>
              <p:cNvSpPr/>
              <p:nvPr/>
            </p:nvSpPr>
            <p:spPr>
              <a:xfrm>
                <a:off x="-1942910" y="3469767"/>
                <a:ext cx="1310899" cy="1392972"/>
              </a:xfrm>
              <a:prstGeom prst="flowChartConnector">
                <a:avLst/>
              </a:prstGeom>
              <a:solidFill>
                <a:srgbClr val="63A8CB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85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98" name="Google Shape;158;p17">
                <a:extLst>
                  <a:ext uri="{FF2B5EF4-FFF2-40B4-BE49-F238E27FC236}">
                    <a16:creationId xmlns:a16="http://schemas.microsoft.com/office/drawing/2014/main" id="{903F0F49-14B2-4D1D-BF79-BA567636FE0A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 l="10975" t="26771" r="10975" b="28284"/>
              <a:stretch/>
            </p:blipFill>
            <p:spPr>
              <a:xfrm>
                <a:off x="-1952338" y="3798407"/>
                <a:ext cx="1320332" cy="72244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95" name="Google Shape;160;p17">
              <a:extLst>
                <a:ext uri="{FF2B5EF4-FFF2-40B4-BE49-F238E27FC236}">
                  <a16:creationId xmlns:a16="http://schemas.microsoft.com/office/drawing/2014/main" id="{884AB0EC-2FCD-4686-AB95-ACA54E318B9B}"/>
                </a:ext>
              </a:extLst>
            </p:cNvPr>
            <p:cNvCxnSpPr>
              <a:cxnSpLocks/>
            </p:cNvCxnSpPr>
            <p:nvPr/>
          </p:nvCxnSpPr>
          <p:spPr>
            <a:xfrm>
              <a:off x="-279996" y="2440916"/>
              <a:ext cx="11756297" cy="0"/>
            </a:xfrm>
            <a:prstGeom prst="straightConnector1">
              <a:avLst/>
            </a:prstGeom>
            <a:noFill/>
            <a:ln w="47625" cap="flat" cmpd="sng">
              <a:solidFill>
                <a:srgbClr val="1B989B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4" name="Google Shape;162;p17">
              <a:extLst>
                <a:ext uri="{FF2B5EF4-FFF2-40B4-BE49-F238E27FC236}">
                  <a16:creationId xmlns:a16="http://schemas.microsoft.com/office/drawing/2014/main" id="{348F2843-7EE5-4232-BCE0-4C1825C38BE0}"/>
                </a:ext>
              </a:extLst>
            </p:cNvPr>
            <p:cNvSpPr txBox="1"/>
            <p:nvPr/>
          </p:nvSpPr>
          <p:spPr>
            <a:xfrm>
              <a:off x="3730481" y="1123695"/>
              <a:ext cx="7153962" cy="8240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/>
              <a:r>
                <a:rPr lang="pt-BR" sz="36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2026 </a:t>
              </a:r>
              <a:r>
                <a:rPr lang="pt-BR" sz="32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(+ de 20 anos depois) </a:t>
              </a:r>
              <a:endParaRPr sz="3200" dirty="0"/>
            </a:p>
          </p:txBody>
        </p:sp>
      </p:grpSp>
      <p:grpSp>
        <p:nvGrpSpPr>
          <p:cNvPr id="99" name="Google Shape;163;p17">
            <a:extLst>
              <a:ext uri="{FF2B5EF4-FFF2-40B4-BE49-F238E27FC236}">
                <a16:creationId xmlns:a16="http://schemas.microsoft.com/office/drawing/2014/main" id="{7B4B453E-9167-48E7-8CB6-DC3E365F96E5}"/>
              </a:ext>
            </a:extLst>
          </p:cNvPr>
          <p:cNvGrpSpPr/>
          <p:nvPr/>
        </p:nvGrpSpPr>
        <p:grpSpPr>
          <a:xfrm>
            <a:off x="1083924" y="3850761"/>
            <a:ext cx="10270581" cy="1172536"/>
            <a:chOff x="274222" y="4213827"/>
            <a:chExt cx="11168644" cy="1494961"/>
          </a:xfrm>
        </p:grpSpPr>
        <p:sp>
          <p:nvSpPr>
            <p:cNvPr id="100" name="Google Shape;164;p17">
              <a:extLst>
                <a:ext uri="{FF2B5EF4-FFF2-40B4-BE49-F238E27FC236}">
                  <a16:creationId xmlns:a16="http://schemas.microsoft.com/office/drawing/2014/main" id="{F07D99C4-AED0-494B-AF85-3743D6139C56}"/>
                </a:ext>
              </a:extLst>
            </p:cNvPr>
            <p:cNvSpPr/>
            <p:nvPr/>
          </p:nvSpPr>
          <p:spPr>
            <a:xfrm rot="5400000">
              <a:off x="1929443" y="4622147"/>
              <a:ext cx="599031" cy="599031"/>
            </a:xfrm>
            <a:custGeom>
              <a:avLst/>
              <a:gdLst/>
              <a:ahLst/>
              <a:cxnLst/>
              <a:rect l="l" t="t" r="r" b="b"/>
              <a:pathLst>
                <a:path w="599031" h="599031" extrusionOk="0">
                  <a:moveTo>
                    <a:pt x="0" y="375605"/>
                  </a:moveTo>
                  <a:lnTo>
                    <a:pt x="0" y="235636"/>
                  </a:lnTo>
                  <a:cubicBezTo>
                    <a:pt x="0" y="216309"/>
                    <a:pt x="15667" y="200642"/>
                    <a:pt x="34994" y="200642"/>
                  </a:cubicBezTo>
                  <a:lnTo>
                    <a:pt x="206619" y="200642"/>
                  </a:lnTo>
                  <a:lnTo>
                    <a:pt x="206619" y="34994"/>
                  </a:lnTo>
                  <a:cubicBezTo>
                    <a:pt x="206619" y="15667"/>
                    <a:pt x="222286" y="0"/>
                    <a:pt x="241613" y="0"/>
                  </a:cubicBezTo>
                  <a:lnTo>
                    <a:pt x="381582" y="0"/>
                  </a:lnTo>
                  <a:cubicBezTo>
                    <a:pt x="400909" y="0"/>
                    <a:pt x="416576" y="15667"/>
                    <a:pt x="416576" y="34994"/>
                  </a:cubicBezTo>
                  <a:lnTo>
                    <a:pt x="416576" y="200642"/>
                  </a:lnTo>
                  <a:lnTo>
                    <a:pt x="564037" y="200642"/>
                  </a:lnTo>
                  <a:cubicBezTo>
                    <a:pt x="583364" y="200642"/>
                    <a:pt x="599031" y="216309"/>
                    <a:pt x="599031" y="235636"/>
                  </a:cubicBezTo>
                  <a:lnTo>
                    <a:pt x="599031" y="375605"/>
                  </a:lnTo>
                  <a:cubicBezTo>
                    <a:pt x="599031" y="394932"/>
                    <a:pt x="583364" y="410599"/>
                    <a:pt x="564037" y="410599"/>
                  </a:cubicBezTo>
                  <a:lnTo>
                    <a:pt x="416576" y="410599"/>
                  </a:lnTo>
                  <a:lnTo>
                    <a:pt x="416576" y="564037"/>
                  </a:lnTo>
                  <a:cubicBezTo>
                    <a:pt x="416576" y="583364"/>
                    <a:pt x="400909" y="599031"/>
                    <a:pt x="381582" y="599031"/>
                  </a:cubicBezTo>
                  <a:lnTo>
                    <a:pt x="241613" y="599031"/>
                  </a:lnTo>
                  <a:cubicBezTo>
                    <a:pt x="222286" y="599031"/>
                    <a:pt x="206619" y="583364"/>
                    <a:pt x="206619" y="564037"/>
                  </a:cubicBezTo>
                  <a:lnTo>
                    <a:pt x="206619" y="410599"/>
                  </a:lnTo>
                  <a:lnTo>
                    <a:pt x="34994" y="410599"/>
                  </a:lnTo>
                  <a:cubicBezTo>
                    <a:pt x="15667" y="410599"/>
                    <a:pt x="0" y="394932"/>
                    <a:pt x="0" y="3756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65;p17">
              <a:extLst>
                <a:ext uri="{FF2B5EF4-FFF2-40B4-BE49-F238E27FC236}">
                  <a16:creationId xmlns:a16="http://schemas.microsoft.com/office/drawing/2014/main" id="{205C7365-D171-4EB1-8CAC-A2E46F9A49A7}"/>
                </a:ext>
              </a:extLst>
            </p:cNvPr>
            <p:cNvSpPr/>
            <p:nvPr/>
          </p:nvSpPr>
          <p:spPr>
            <a:xfrm rot="5400000">
              <a:off x="4462270" y="4638073"/>
              <a:ext cx="599031" cy="599031"/>
            </a:xfrm>
            <a:custGeom>
              <a:avLst/>
              <a:gdLst/>
              <a:ahLst/>
              <a:cxnLst/>
              <a:rect l="l" t="t" r="r" b="b"/>
              <a:pathLst>
                <a:path w="599031" h="599031" extrusionOk="0">
                  <a:moveTo>
                    <a:pt x="0" y="375605"/>
                  </a:moveTo>
                  <a:lnTo>
                    <a:pt x="0" y="235636"/>
                  </a:lnTo>
                  <a:cubicBezTo>
                    <a:pt x="0" y="216309"/>
                    <a:pt x="15667" y="200642"/>
                    <a:pt x="34994" y="200642"/>
                  </a:cubicBezTo>
                  <a:lnTo>
                    <a:pt x="206619" y="200642"/>
                  </a:lnTo>
                  <a:lnTo>
                    <a:pt x="206619" y="34994"/>
                  </a:lnTo>
                  <a:cubicBezTo>
                    <a:pt x="206619" y="15667"/>
                    <a:pt x="222286" y="0"/>
                    <a:pt x="241613" y="0"/>
                  </a:cubicBezTo>
                  <a:lnTo>
                    <a:pt x="381582" y="0"/>
                  </a:lnTo>
                  <a:cubicBezTo>
                    <a:pt x="400909" y="0"/>
                    <a:pt x="416576" y="15667"/>
                    <a:pt x="416576" y="34994"/>
                  </a:cubicBezTo>
                  <a:lnTo>
                    <a:pt x="416576" y="200642"/>
                  </a:lnTo>
                  <a:lnTo>
                    <a:pt x="564037" y="200642"/>
                  </a:lnTo>
                  <a:cubicBezTo>
                    <a:pt x="583364" y="200642"/>
                    <a:pt x="599031" y="216309"/>
                    <a:pt x="599031" y="235636"/>
                  </a:cubicBezTo>
                  <a:lnTo>
                    <a:pt x="599031" y="375605"/>
                  </a:lnTo>
                  <a:cubicBezTo>
                    <a:pt x="599031" y="394932"/>
                    <a:pt x="583364" y="410599"/>
                    <a:pt x="564037" y="410599"/>
                  </a:cubicBezTo>
                  <a:lnTo>
                    <a:pt x="416576" y="410599"/>
                  </a:lnTo>
                  <a:lnTo>
                    <a:pt x="416576" y="564037"/>
                  </a:lnTo>
                  <a:cubicBezTo>
                    <a:pt x="416576" y="583364"/>
                    <a:pt x="400909" y="599031"/>
                    <a:pt x="381582" y="599031"/>
                  </a:cubicBezTo>
                  <a:lnTo>
                    <a:pt x="241613" y="599031"/>
                  </a:lnTo>
                  <a:cubicBezTo>
                    <a:pt x="222286" y="599031"/>
                    <a:pt x="206619" y="583364"/>
                    <a:pt x="206619" y="564037"/>
                  </a:cubicBezTo>
                  <a:lnTo>
                    <a:pt x="206619" y="410599"/>
                  </a:lnTo>
                  <a:lnTo>
                    <a:pt x="34994" y="410599"/>
                  </a:lnTo>
                  <a:cubicBezTo>
                    <a:pt x="15667" y="410599"/>
                    <a:pt x="0" y="394932"/>
                    <a:pt x="0" y="3756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2" name="Google Shape;166;p17">
              <a:extLst>
                <a:ext uri="{FF2B5EF4-FFF2-40B4-BE49-F238E27FC236}">
                  <a16:creationId xmlns:a16="http://schemas.microsoft.com/office/drawing/2014/main" id="{9E0B11FB-42CA-472F-9198-7837265588F8}"/>
                </a:ext>
              </a:extLst>
            </p:cNvPr>
            <p:cNvGrpSpPr/>
            <p:nvPr/>
          </p:nvGrpSpPr>
          <p:grpSpPr>
            <a:xfrm>
              <a:off x="274222" y="4213827"/>
              <a:ext cx="11168644" cy="1494961"/>
              <a:chOff x="274222" y="4213827"/>
              <a:chExt cx="11168644" cy="1494961"/>
            </a:xfrm>
          </p:grpSpPr>
          <p:grpSp>
            <p:nvGrpSpPr>
              <p:cNvPr id="103" name="Google Shape;167;p17">
                <a:extLst>
                  <a:ext uri="{FF2B5EF4-FFF2-40B4-BE49-F238E27FC236}">
                    <a16:creationId xmlns:a16="http://schemas.microsoft.com/office/drawing/2014/main" id="{9A1D7DB9-DD90-44B3-8DBC-1FA619F725A4}"/>
                  </a:ext>
                </a:extLst>
              </p:cNvPr>
              <p:cNvGrpSpPr/>
              <p:nvPr/>
            </p:nvGrpSpPr>
            <p:grpSpPr>
              <a:xfrm>
                <a:off x="274222" y="4213827"/>
                <a:ext cx="6517331" cy="1494961"/>
                <a:chOff x="632924" y="2421839"/>
                <a:chExt cx="6517331" cy="1494961"/>
              </a:xfrm>
            </p:grpSpPr>
            <p:grpSp>
              <p:nvGrpSpPr>
                <p:cNvPr id="108" name="Google Shape;168;p17">
                  <a:extLst>
                    <a:ext uri="{FF2B5EF4-FFF2-40B4-BE49-F238E27FC236}">
                      <a16:creationId xmlns:a16="http://schemas.microsoft.com/office/drawing/2014/main" id="{43E8F871-CB86-493F-B372-9AE00C58CDD4}"/>
                    </a:ext>
                  </a:extLst>
                </p:cNvPr>
                <p:cNvGrpSpPr/>
                <p:nvPr/>
              </p:nvGrpSpPr>
              <p:grpSpPr>
                <a:xfrm>
                  <a:off x="5631601" y="2421839"/>
                  <a:ext cx="1518654" cy="1494961"/>
                  <a:chOff x="8023733" y="2545657"/>
                  <a:chExt cx="1518654" cy="1494961"/>
                </a:xfrm>
              </p:grpSpPr>
              <p:sp>
                <p:nvSpPr>
                  <p:cNvPr id="113" name="Google Shape;169;p17">
                    <a:extLst>
                      <a:ext uri="{FF2B5EF4-FFF2-40B4-BE49-F238E27FC236}">
                        <a16:creationId xmlns:a16="http://schemas.microsoft.com/office/drawing/2014/main" id="{2145A475-43FC-4CB8-B96A-FEE95E16869B}"/>
                      </a:ext>
                    </a:extLst>
                  </p:cNvPr>
                  <p:cNvSpPr/>
                  <p:nvPr/>
                </p:nvSpPr>
                <p:spPr>
                  <a:xfrm>
                    <a:off x="8106474" y="2545657"/>
                    <a:ext cx="1339200" cy="1494961"/>
                  </a:xfrm>
                  <a:prstGeom prst="flowChartConnector">
                    <a:avLst/>
                  </a:prstGeom>
                  <a:solidFill>
                    <a:srgbClr val="C5D8F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985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4" name="Google Shape;170;p17">
                    <a:extLst>
                      <a:ext uri="{FF2B5EF4-FFF2-40B4-BE49-F238E27FC236}">
                        <a16:creationId xmlns:a16="http://schemas.microsoft.com/office/drawing/2014/main" id="{9C9CC3C1-0B18-44A4-A7CC-F2646A96E7D8}"/>
                      </a:ext>
                    </a:extLst>
                  </p:cNvPr>
                  <p:cNvSpPr txBox="1"/>
                  <p:nvPr/>
                </p:nvSpPr>
                <p:spPr>
                  <a:xfrm>
                    <a:off x="8023733" y="3020502"/>
                    <a:ext cx="1518654" cy="51008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sp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pt-BR" sz="2000" dirty="0">
                        <a:solidFill>
                          <a:schemeClr val="dk1"/>
                        </a:solidFill>
                        <a:latin typeface="Aharoni"/>
                        <a:ea typeface="Aharoni"/>
                        <a:cs typeface="Aharoni"/>
                        <a:sym typeface="Aharoni"/>
                      </a:rPr>
                      <a:t>Validador</a:t>
                    </a:r>
                    <a:endParaRPr sz="2000" dirty="0"/>
                  </a:p>
                </p:txBody>
              </p:sp>
            </p:grpSp>
            <p:pic>
              <p:nvPicPr>
                <p:cNvPr id="109" name="Google Shape;171;p17">
                  <a:extLst>
                    <a:ext uri="{FF2B5EF4-FFF2-40B4-BE49-F238E27FC236}">
                      <a16:creationId xmlns:a16="http://schemas.microsoft.com/office/drawing/2014/main" id="{2DEB3957-F94C-486C-BF11-EBD0887419EA}"/>
                    </a:ext>
                  </a:extLst>
                </p:cNvPr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l="17201" t="10076" r="17263" b="5602"/>
                <a:stretch/>
              </p:blipFill>
              <p:spPr>
                <a:xfrm>
                  <a:off x="3177326" y="2440938"/>
                  <a:ext cx="1379437" cy="1475862"/>
                </a:xfrm>
                <a:prstGeom prst="flowChartConnector">
                  <a:avLst/>
                </a:prstGeom>
                <a:noFill/>
                <a:ln>
                  <a:noFill/>
                </a:ln>
              </p:spPr>
            </p:pic>
            <p:grpSp>
              <p:nvGrpSpPr>
                <p:cNvPr id="110" name="Google Shape;172;p17">
                  <a:extLst>
                    <a:ext uri="{FF2B5EF4-FFF2-40B4-BE49-F238E27FC236}">
                      <a16:creationId xmlns:a16="http://schemas.microsoft.com/office/drawing/2014/main" id="{FD4B98B1-B2E5-4F4B-B437-DAA78860A907}"/>
                    </a:ext>
                  </a:extLst>
                </p:cNvPr>
                <p:cNvGrpSpPr/>
                <p:nvPr/>
              </p:nvGrpSpPr>
              <p:grpSpPr>
                <a:xfrm>
                  <a:off x="632924" y="2421839"/>
                  <a:ext cx="1386504" cy="1417214"/>
                  <a:chOff x="5554350" y="2577014"/>
                  <a:chExt cx="1386504" cy="1417214"/>
                </a:xfrm>
              </p:grpSpPr>
              <p:sp>
                <p:nvSpPr>
                  <p:cNvPr id="111" name="Google Shape;173;p17">
                    <a:extLst>
                      <a:ext uri="{FF2B5EF4-FFF2-40B4-BE49-F238E27FC236}">
                        <a16:creationId xmlns:a16="http://schemas.microsoft.com/office/drawing/2014/main" id="{C956C794-DF63-4DAB-B0CA-D79F72084CAF}"/>
                      </a:ext>
                    </a:extLst>
                  </p:cNvPr>
                  <p:cNvSpPr/>
                  <p:nvPr/>
                </p:nvSpPr>
                <p:spPr>
                  <a:xfrm>
                    <a:off x="5569699" y="2577014"/>
                    <a:ext cx="1339200" cy="1417214"/>
                  </a:xfrm>
                  <a:prstGeom prst="flowChartConnector">
                    <a:avLst/>
                  </a:prstGeom>
                  <a:solidFill>
                    <a:srgbClr val="92D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985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2" name="Google Shape;174;p17">
                    <a:extLst>
                      <a:ext uri="{FF2B5EF4-FFF2-40B4-BE49-F238E27FC236}">
                        <a16:creationId xmlns:a16="http://schemas.microsoft.com/office/drawing/2014/main" id="{8D88800A-EB8B-415F-BC38-27618209FDF8}"/>
                      </a:ext>
                    </a:extLst>
                  </p:cNvPr>
                  <p:cNvSpPr txBox="1"/>
                  <p:nvPr/>
                </p:nvSpPr>
                <p:spPr>
                  <a:xfrm>
                    <a:off x="5554350" y="2800620"/>
                    <a:ext cx="1386504" cy="82400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sp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pt-BR" sz="1800" dirty="0">
                        <a:solidFill>
                          <a:schemeClr val="dk1"/>
                        </a:solidFill>
                        <a:latin typeface="Aharoni"/>
                        <a:ea typeface="Aharoni"/>
                        <a:cs typeface="Aharoni"/>
                        <a:sym typeface="Aharoni"/>
                      </a:rPr>
                      <a:t>SPCE</a:t>
                    </a:r>
                    <a:endParaRPr dirty="0"/>
                  </a:p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pt-BR" sz="1800" dirty="0">
                        <a:solidFill>
                          <a:schemeClr val="dk1"/>
                        </a:solidFill>
                        <a:latin typeface="Aharoni"/>
                        <a:ea typeface="Aharoni"/>
                        <a:cs typeface="Aharoni"/>
                        <a:sym typeface="Aharoni"/>
                      </a:rPr>
                      <a:t>Cadastro</a:t>
                    </a:r>
                    <a:endParaRPr dirty="0"/>
                  </a:p>
                </p:txBody>
              </p:sp>
            </p:grpSp>
          </p:grpSp>
          <p:grpSp>
            <p:nvGrpSpPr>
              <p:cNvPr id="104" name="Google Shape;175;p17">
                <a:extLst>
                  <a:ext uri="{FF2B5EF4-FFF2-40B4-BE49-F238E27FC236}">
                    <a16:creationId xmlns:a16="http://schemas.microsoft.com/office/drawing/2014/main" id="{CCDE983E-2376-4B1C-A998-09936DBD003F}"/>
                  </a:ext>
                </a:extLst>
              </p:cNvPr>
              <p:cNvGrpSpPr/>
              <p:nvPr/>
            </p:nvGrpSpPr>
            <p:grpSpPr>
              <a:xfrm>
                <a:off x="7001965" y="4514134"/>
                <a:ext cx="4440901" cy="868727"/>
                <a:chOff x="7001965" y="4514134"/>
                <a:chExt cx="4440901" cy="868727"/>
              </a:xfrm>
            </p:grpSpPr>
            <p:sp>
              <p:nvSpPr>
                <p:cNvPr id="105" name="Google Shape;176;p17">
                  <a:extLst>
                    <a:ext uri="{FF2B5EF4-FFF2-40B4-BE49-F238E27FC236}">
                      <a16:creationId xmlns:a16="http://schemas.microsoft.com/office/drawing/2014/main" id="{EA6CE84B-D48E-4770-8364-0A3C3C8FBB37}"/>
                    </a:ext>
                  </a:extLst>
                </p:cNvPr>
                <p:cNvSpPr txBox="1"/>
                <p:nvPr/>
              </p:nvSpPr>
              <p:spPr>
                <a:xfrm>
                  <a:off x="7001965" y="4523689"/>
                  <a:ext cx="1458580" cy="82400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pt-BR" sz="3600" b="1" dirty="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2018</a:t>
                  </a:r>
                  <a:endParaRPr sz="3600" b="1" dirty="0"/>
                </a:p>
              </p:txBody>
            </p:sp>
            <p:sp>
              <p:nvSpPr>
                <p:cNvPr id="106" name="Google Shape;177;p17">
                  <a:extLst>
                    <a:ext uri="{FF2B5EF4-FFF2-40B4-BE49-F238E27FC236}">
                      <a16:creationId xmlns:a16="http://schemas.microsoft.com/office/drawing/2014/main" id="{ED0B28BC-DB3B-41AF-B51F-3CB2A9B55BBA}"/>
                    </a:ext>
                  </a:extLst>
                </p:cNvPr>
                <p:cNvSpPr txBox="1"/>
                <p:nvPr/>
              </p:nvSpPr>
              <p:spPr>
                <a:xfrm>
                  <a:off x="9911777" y="4514134"/>
                  <a:ext cx="1531089" cy="82400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pt-BR" sz="3600" b="1" dirty="0">
                      <a:solidFill>
                        <a:schemeClr val="dk1"/>
                      </a:solidFill>
                      <a:latin typeface="Arial" panose="020B0604020202020204" pitchFamily="34" charset="0"/>
                      <a:ea typeface="Aharoni"/>
                      <a:cs typeface="Arial" panose="020B0604020202020204" pitchFamily="34" charset="0"/>
                      <a:sym typeface="Aharoni"/>
                    </a:rPr>
                    <a:t>2022</a:t>
                  </a:r>
                  <a:endParaRPr sz="36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" name="Google Shape;178;p17">
                  <a:extLst>
                    <a:ext uri="{FF2B5EF4-FFF2-40B4-BE49-F238E27FC236}">
                      <a16:creationId xmlns:a16="http://schemas.microsoft.com/office/drawing/2014/main" id="{DC09DD0C-9147-41FD-84EB-796F1BF10BFD}"/>
                    </a:ext>
                  </a:extLst>
                </p:cNvPr>
                <p:cNvSpPr txBox="1"/>
                <p:nvPr/>
              </p:nvSpPr>
              <p:spPr>
                <a:xfrm>
                  <a:off x="8453198" y="4558854"/>
                  <a:ext cx="1630281" cy="82400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pt-BR" sz="3600" b="1" dirty="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2020</a:t>
                  </a:r>
                  <a:endParaRPr sz="3600" b="1" dirty="0">
                    <a:solidFill>
                      <a:schemeClr val="dk1"/>
                    </a:solidFill>
                    <a:latin typeface="Aharoni"/>
                    <a:ea typeface="Aharoni"/>
                    <a:cs typeface="Aharoni"/>
                    <a:sym typeface="Aharoni"/>
                  </a:endParaRPr>
                </a:p>
              </p:txBody>
            </p:sp>
          </p:grpSp>
        </p:grpSp>
      </p:grpSp>
      <p:cxnSp>
        <p:nvCxnSpPr>
          <p:cNvPr id="116" name="Google Shape;180;p17">
            <a:extLst>
              <a:ext uri="{FF2B5EF4-FFF2-40B4-BE49-F238E27FC236}">
                <a16:creationId xmlns:a16="http://schemas.microsoft.com/office/drawing/2014/main" id="{8396B1D6-C1CA-4EFF-A7FE-E7899C3B008E}"/>
              </a:ext>
            </a:extLst>
          </p:cNvPr>
          <p:cNvCxnSpPr>
            <a:cxnSpLocks/>
          </p:cNvCxnSpPr>
          <p:nvPr/>
        </p:nvCxnSpPr>
        <p:spPr>
          <a:xfrm>
            <a:off x="874526" y="5146925"/>
            <a:ext cx="10529884" cy="0"/>
          </a:xfrm>
          <a:prstGeom prst="straightConnector1">
            <a:avLst/>
          </a:prstGeom>
          <a:noFill/>
          <a:ln w="47625" cap="flat" cmpd="sng">
            <a:solidFill>
              <a:srgbClr val="1B989B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18" name="Google Shape;182;p17">
            <a:extLst>
              <a:ext uri="{FF2B5EF4-FFF2-40B4-BE49-F238E27FC236}">
                <a16:creationId xmlns:a16="http://schemas.microsoft.com/office/drawing/2014/main" id="{C51085EA-8EE3-4948-8A46-B6578325B81B}"/>
              </a:ext>
            </a:extLst>
          </p:cNvPr>
          <p:cNvGrpSpPr/>
          <p:nvPr/>
        </p:nvGrpSpPr>
        <p:grpSpPr>
          <a:xfrm>
            <a:off x="1450414" y="5218135"/>
            <a:ext cx="9953995" cy="1197907"/>
            <a:chOff x="1874111" y="5708261"/>
            <a:chExt cx="9829487" cy="1527310"/>
          </a:xfrm>
        </p:grpSpPr>
        <p:grpSp>
          <p:nvGrpSpPr>
            <p:cNvPr id="119" name="Google Shape;183;p17">
              <a:extLst>
                <a:ext uri="{FF2B5EF4-FFF2-40B4-BE49-F238E27FC236}">
                  <a16:creationId xmlns:a16="http://schemas.microsoft.com/office/drawing/2014/main" id="{47001D84-B875-4CAF-B52E-52E6625B925F}"/>
                </a:ext>
              </a:extLst>
            </p:cNvPr>
            <p:cNvGrpSpPr/>
            <p:nvPr/>
          </p:nvGrpSpPr>
          <p:grpSpPr>
            <a:xfrm>
              <a:off x="1874111" y="5740046"/>
              <a:ext cx="3819938" cy="1495525"/>
              <a:chOff x="1863010" y="5671965"/>
              <a:chExt cx="3819938" cy="1495525"/>
            </a:xfrm>
          </p:grpSpPr>
          <p:grpSp>
            <p:nvGrpSpPr>
              <p:cNvPr id="129" name="Google Shape;184;p17">
                <a:extLst>
                  <a:ext uri="{FF2B5EF4-FFF2-40B4-BE49-F238E27FC236}">
                    <a16:creationId xmlns:a16="http://schemas.microsoft.com/office/drawing/2014/main" id="{746C96CB-566C-445C-B4E7-1893D0F89164}"/>
                  </a:ext>
                </a:extLst>
              </p:cNvPr>
              <p:cNvGrpSpPr/>
              <p:nvPr/>
            </p:nvGrpSpPr>
            <p:grpSpPr>
              <a:xfrm>
                <a:off x="1863010" y="5671965"/>
                <a:ext cx="3819938" cy="1495525"/>
                <a:chOff x="2320849" y="640625"/>
                <a:chExt cx="3819938" cy="1495525"/>
              </a:xfrm>
            </p:grpSpPr>
            <p:grpSp>
              <p:nvGrpSpPr>
                <p:cNvPr id="131" name="Google Shape;185;p17">
                  <a:extLst>
                    <a:ext uri="{FF2B5EF4-FFF2-40B4-BE49-F238E27FC236}">
                      <a16:creationId xmlns:a16="http://schemas.microsoft.com/office/drawing/2014/main" id="{9CE158D2-44D9-48EB-AD81-FD3EB2A56EC1}"/>
                    </a:ext>
                  </a:extLst>
                </p:cNvPr>
                <p:cNvGrpSpPr/>
                <p:nvPr/>
              </p:nvGrpSpPr>
              <p:grpSpPr>
                <a:xfrm>
                  <a:off x="2320849" y="675674"/>
                  <a:ext cx="1396405" cy="1460476"/>
                  <a:chOff x="5667043" y="2700186"/>
                  <a:chExt cx="1396405" cy="1460476"/>
                </a:xfrm>
              </p:grpSpPr>
              <p:sp>
                <p:nvSpPr>
                  <p:cNvPr id="133" name="Google Shape;186;p17">
                    <a:extLst>
                      <a:ext uri="{FF2B5EF4-FFF2-40B4-BE49-F238E27FC236}">
                        <a16:creationId xmlns:a16="http://schemas.microsoft.com/office/drawing/2014/main" id="{4C8CFF03-6085-4B24-9313-EB5A0FD07555}"/>
                      </a:ext>
                    </a:extLst>
                  </p:cNvPr>
                  <p:cNvSpPr/>
                  <p:nvPr/>
                </p:nvSpPr>
                <p:spPr>
                  <a:xfrm>
                    <a:off x="5781716" y="2700186"/>
                    <a:ext cx="1209784" cy="1460476"/>
                  </a:xfrm>
                  <a:prstGeom prst="flowChartConnector">
                    <a:avLst/>
                  </a:prstGeom>
                  <a:solidFill>
                    <a:srgbClr val="92D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985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4" name="Google Shape;187;p17">
                    <a:extLst>
                      <a:ext uri="{FF2B5EF4-FFF2-40B4-BE49-F238E27FC236}">
                        <a16:creationId xmlns:a16="http://schemas.microsoft.com/office/drawing/2014/main" id="{3A2DC26A-03B9-4D63-B488-14D670216634}"/>
                      </a:ext>
                    </a:extLst>
                  </p:cNvPr>
                  <p:cNvSpPr txBox="1"/>
                  <p:nvPr/>
                </p:nvSpPr>
                <p:spPr>
                  <a:xfrm>
                    <a:off x="5667043" y="2983366"/>
                    <a:ext cx="1396405" cy="82400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sp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pt-BR" sz="1800" dirty="0">
                        <a:solidFill>
                          <a:schemeClr val="dk1"/>
                        </a:solidFill>
                        <a:latin typeface="Aharoni"/>
                        <a:ea typeface="Aharoni"/>
                        <a:cs typeface="Aharoni"/>
                        <a:sym typeface="Aharoni"/>
                      </a:rPr>
                      <a:t>SPCE</a:t>
                    </a:r>
                    <a:endParaRPr dirty="0"/>
                  </a:p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pt-BR" sz="1800" dirty="0">
                        <a:solidFill>
                          <a:schemeClr val="dk1"/>
                        </a:solidFill>
                        <a:latin typeface="Aharoni"/>
                        <a:ea typeface="Aharoni"/>
                        <a:cs typeface="Aharoni"/>
                        <a:sym typeface="Aharoni"/>
                      </a:rPr>
                      <a:t>Cadastro</a:t>
                    </a:r>
                    <a:endParaRPr dirty="0"/>
                  </a:p>
                </p:txBody>
              </p:sp>
            </p:grpSp>
            <p:pic>
              <p:nvPicPr>
                <p:cNvPr id="132" name="Google Shape;188;p17" descr="Pilha de papel Imagens – Download Grátis no Magnific (antes ...">
                  <a:extLst>
                    <a:ext uri="{FF2B5EF4-FFF2-40B4-BE49-F238E27FC236}">
                      <a16:creationId xmlns:a16="http://schemas.microsoft.com/office/drawing/2014/main" id="{B759CAD2-87B8-4EEB-9717-02742F49D64D}"/>
                    </a:ext>
                  </a:extLst>
                </p:cNvPr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 l="19422" r="19422"/>
                <a:stretch/>
              </p:blipFill>
              <p:spPr>
                <a:xfrm>
                  <a:off x="4931003" y="640625"/>
                  <a:ext cx="1209784" cy="1460468"/>
                </a:xfrm>
                <a:prstGeom prst="flowChartConnector">
                  <a:avLst/>
                </a:prstGeom>
                <a:noFill/>
                <a:ln>
                  <a:noFill/>
                </a:ln>
                <a:effectLst>
                  <a:outerShdw blurRad="44450" dist="27940" dir="5400000" algn="ctr">
                    <a:srgbClr val="000000">
                      <a:alpha val="32156"/>
                    </a:srgbClr>
                  </a:outerShdw>
                </a:effectLst>
              </p:spPr>
            </p:pic>
          </p:grpSp>
          <p:sp>
            <p:nvSpPr>
              <p:cNvPr id="130" name="Google Shape;189;p17">
                <a:extLst>
                  <a:ext uri="{FF2B5EF4-FFF2-40B4-BE49-F238E27FC236}">
                    <a16:creationId xmlns:a16="http://schemas.microsoft.com/office/drawing/2014/main" id="{93BBAAC7-3FF0-42C1-833C-6E30EDE0970E}"/>
                  </a:ext>
                </a:extLst>
              </p:cNvPr>
              <p:cNvSpPr/>
              <p:nvPr/>
            </p:nvSpPr>
            <p:spPr>
              <a:xfrm rot="5400000">
                <a:off x="3440626" y="6135911"/>
                <a:ext cx="599031" cy="599031"/>
              </a:xfrm>
              <a:custGeom>
                <a:avLst/>
                <a:gdLst/>
                <a:ahLst/>
                <a:cxnLst/>
                <a:rect l="l" t="t" r="r" b="b"/>
                <a:pathLst>
                  <a:path w="599031" h="599031" extrusionOk="0">
                    <a:moveTo>
                      <a:pt x="0" y="375605"/>
                    </a:moveTo>
                    <a:lnTo>
                      <a:pt x="0" y="235636"/>
                    </a:lnTo>
                    <a:cubicBezTo>
                      <a:pt x="0" y="216309"/>
                      <a:pt x="15667" y="200642"/>
                      <a:pt x="34994" y="200642"/>
                    </a:cubicBezTo>
                    <a:lnTo>
                      <a:pt x="206619" y="200642"/>
                    </a:lnTo>
                    <a:lnTo>
                      <a:pt x="206619" y="34994"/>
                    </a:lnTo>
                    <a:cubicBezTo>
                      <a:pt x="206619" y="15667"/>
                      <a:pt x="222286" y="0"/>
                      <a:pt x="241613" y="0"/>
                    </a:cubicBezTo>
                    <a:lnTo>
                      <a:pt x="381582" y="0"/>
                    </a:lnTo>
                    <a:cubicBezTo>
                      <a:pt x="400909" y="0"/>
                      <a:pt x="416576" y="15667"/>
                      <a:pt x="416576" y="34994"/>
                    </a:cubicBezTo>
                    <a:lnTo>
                      <a:pt x="416576" y="200642"/>
                    </a:lnTo>
                    <a:lnTo>
                      <a:pt x="564037" y="200642"/>
                    </a:lnTo>
                    <a:cubicBezTo>
                      <a:pt x="583364" y="200642"/>
                      <a:pt x="599031" y="216309"/>
                      <a:pt x="599031" y="235636"/>
                    </a:cubicBezTo>
                    <a:lnTo>
                      <a:pt x="599031" y="375605"/>
                    </a:lnTo>
                    <a:cubicBezTo>
                      <a:pt x="599031" y="394932"/>
                      <a:pt x="583364" y="410599"/>
                      <a:pt x="564037" y="410599"/>
                    </a:cubicBezTo>
                    <a:lnTo>
                      <a:pt x="416576" y="410599"/>
                    </a:lnTo>
                    <a:lnTo>
                      <a:pt x="416576" y="564037"/>
                    </a:lnTo>
                    <a:cubicBezTo>
                      <a:pt x="416576" y="583364"/>
                      <a:pt x="400909" y="599031"/>
                      <a:pt x="381582" y="599031"/>
                    </a:cubicBezTo>
                    <a:lnTo>
                      <a:pt x="241613" y="599031"/>
                    </a:lnTo>
                    <a:cubicBezTo>
                      <a:pt x="222286" y="599031"/>
                      <a:pt x="206619" y="583364"/>
                      <a:pt x="206619" y="564037"/>
                    </a:cubicBezTo>
                    <a:lnTo>
                      <a:pt x="206619" y="410599"/>
                    </a:lnTo>
                    <a:lnTo>
                      <a:pt x="34994" y="410599"/>
                    </a:lnTo>
                    <a:cubicBezTo>
                      <a:pt x="15667" y="410599"/>
                      <a:pt x="0" y="394932"/>
                      <a:pt x="0" y="3756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" name="Google Shape;190;p17">
              <a:extLst>
                <a:ext uri="{FF2B5EF4-FFF2-40B4-BE49-F238E27FC236}">
                  <a16:creationId xmlns:a16="http://schemas.microsoft.com/office/drawing/2014/main" id="{ACCA6D05-97B8-4D8A-B4B2-A3EC198892CE}"/>
                </a:ext>
              </a:extLst>
            </p:cNvPr>
            <p:cNvGrpSpPr/>
            <p:nvPr/>
          </p:nvGrpSpPr>
          <p:grpSpPr>
            <a:xfrm>
              <a:off x="6100124" y="5708261"/>
              <a:ext cx="5603474" cy="1379872"/>
              <a:chOff x="6115364" y="5708261"/>
              <a:chExt cx="5603474" cy="1379872"/>
            </a:xfrm>
          </p:grpSpPr>
          <p:sp>
            <p:nvSpPr>
              <p:cNvPr id="121" name="Google Shape;191;p17">
                <a:extLst>
                  <a:ext uri="{FF2B5EF4-FFF2-40B4-BE49-F238E27FC236}">
                    <a16:creationId xmlns:a16="http://schemas.microsoft.com/office/drawing/2014/main" id="{0686C788-6F1F-4D15-B00C-E12094596DFE}"/>
                  </a:ext>
                </a:extLst>
              </p:cNvPr>
              <p:cNvSpPr txBox="1"/>
              <p:nvPr/>
            </p:nvSpPr>
            <p:spPr>
              <a:xfrm>
                <a:off x="6115364" y="5710051"/>
                <a:ext cx="1320989" cy="7455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3200" b="1" dirty="0">
                    <a:solidFill>
                      <a:schemeClr val="dk1"/>
                    </a:solidFill>
                    <a:ea typeface="ADLaM Display"/>
                    <a:cs typeface="ADLaM Display"/>
                    <a:sym typeface="ADLaM Display"/>
                  </a:rPr>
                  <a:t>2002</a:t>
                </a:r>
                <a:endParaRPr sz="3200" b="1" dirty="0">
                  <a:solidFill>
                    <a:schemeClr val="dk1"/>
                  </a:solidFill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92;p17">
                <a:extLst>
                  <a:ext uri="{FF2B5EF4-FFF2-40B4-BE49-F238E27FC236}">
                    <a16:creationId xmlns:a16="http://schemas.microsoft.com/office/drawing/2014/main" id="{47D35F84-36C4-4BC8-8E37-6C06FF654296}"/>
                  </a:ext>
                </a:extLst>
              </p:cNvPr>
              <p:cNvSpPr txBox="1"/>
              <p:nvPr/>
            </p:nvSpPr>
            <p:spPr>
              <a:xfrm>
                <a:off x="8947503" y="6270906"/>
                <a:ext cx="1494786" cy="74552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3200" b="1" dirty="0">
                    <a:solidFill>
                      <a:schemeClr val="dk1"/>
                    </a:solidFill>
                    <a:ea typeface="Arial"/>
                    <a:cs typeface="Arial"/>
                    <a:sym typeface="Arial"/>
                  </a:rPr>
                  <a:t>2014</a:t>
                </a:r>
                <a:endParaRPr sz="3200" b="1" dirty="0">
                  <a:solidFill>
                    <a:schemeClr val="dk1"/>
                  </a:solidFill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93;p17">
                <a:extLst>
                  <a:ext uri="{FF2B5EF4-FFF2-40B4-BE49-F238E27FC236}">
                    <a16:creationId xmlns:a16="http://schemas.microsoft.com/office/drawing/2014/main" id="{7C81A2F8-8D3A-469C-88A0-AF2DF22C67DF}"/>
                  </a:ext>
                </a:extLst>
              </p:cNvPr>
              <p:cNvSpPr txBox="1"/>
              <p:nvPr/>
            </p:nvSpPr>
            <p:spPr>
              <a:xfrm>
                <a:off x="8975297" y="5710757"/>
                <a:ext cx="1375368" cy="7455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3200" b="1" dirty="0">
                    <a:solidFill>
                      <a:schemeClr val="dk1"/>
                    </a:solidFill>
                    <a:ea typeface="Algerian"/>
                    <a:cs typeface="Algerian"/>
                    <a:sym typeface="Algerian"/>
                  </a:rPr>
                  <a:t>2006</a:t>
                </a:r>
                <a:endParaRPr sz="3200" b="1" dirty="0"/>
              </a:p>
            </p:txBody>
          </p:sp>
          <p:sp>
            <p:nvSpPr>
              <p:cNvPr id="124" name="Google Shape;194;p17">
                <a:extLst>
                  <a:ext uri="{FF2B5EF4-FFF2-40B4-BE49-F238E27FC236}">
                    <a16:creationId xmlns:a16="http://schemas.microsoft.com/office/drawing/2014/main" id="{07A112C3-9B12-4498-9B7F-83C7E59C8372}"/>
                  </a:ext>
                </a:extLst>
              </p:cNvPr>
              <p:cNvSpPr txBox="1"/>
              <p:nvPr/>
            </p:nvSpPr>
            <p:spPr>
              <a:xfrm>
                <a:off x="7480511" y="5708261"/>
                <a:ext cx="1494786" cy="7455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>
                <a:defPPr>
                  <a:defRPr lang="en-US"/>
                </a:defPPr>
                <a:lvl1pPr marR="0" lvl="0" indent="0" algn="ctr">
                  <a:spcBef>
                    <a:spcPts val="0"/>
                  </a:spcBef>
                  <a:spcAft>
                    <a:spcPts val="0"/>
                  </a:spcAft>
                  <a:buNone/>
                  <a:defRPr sz="3200">
                    <a:solidFill>
                      <a:schemeClr val="dk1"/>
                    </a:solidFill>
                    <a:latin typeface="Algerian"/>
                    <a:ea typeface="Algerian"/>
                    <a:cs typeface="Algerian"/>
                  </a:defRPr>
                </a:lvl1pPr>
              </a:lstStyle>
              <a:p>
                <a:r>
                  <a:rPr lang="pt-BR" b="1" dirty="0">
                    <a:latin typeface="+mn-lt"/>
                    <a:sym typeface="Arial"/>
                  </a:rPr>
                  <a:t>2004</a:t>
                </a:r>
                <a:endParaRPr b="1" dirty="0">
                  <a:latin typeface="+mn-lt"/>
                  <a:sym typeface="Arial"/>
                </a:endParaRPr>
              </a:p>
            </p:txBody>
          </p:sp>
          <p:sp>
            <p:nvSpPr>
              <p:cNvPr id="125" name="Google Shape;195;p17">
                <a:extLst>
                  <a:ext uri="{FF2B5EF4-FFF2-40B4-BE49-F238E27FC236}">
                    <a16:creationId xmlns:a16="http://schemas.microsoft.com/office/drawing/2014/main" id="{955F55C9-6173-4F76-9B29-14F331F2E083}"/>
                  </a:ext>
                </a:extLst>
              </p:cNvPr>
              <p:cNvSpPr txBox="1"/>
              <p:nvPr/>
            </p:nvSpPr>
            <p:spPr>
              <a:xfrm>
                <a:off x="10378458" y="6292691"/>
                <a:ext cx="1340379" cy="7455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3200" b="1" dirty="0">
                    <a:solidFill>
                      <a:schemeClr val="dk1"/>
                    </a:solidFill>
                    <a:ea typeface="Arial"/>
                    <a:cs typeface="Arial"/>
                    <a:sym typeface="Arial"/>
                  </a:rPr>
                  <a:t>2016</a:t>
                </a:r>
                <a:endParaRPr sz="3200" b="1" dirty="0"/>
              </a:p>
            </p:txBody>
          </p:sp>
          <p:sp>
            <p:nvSpPr>
              <p:cNvPr id="126" name="Google Shape;196;p17">
                <a:extLst>
                  <a:ext uri="{FF2B5EF4-FFF2-40B4-BE49-F238E27FC236}">
                    <a16:creationId xmlns:a16="http://schemas.microsoft.com/office/drawing/2014/main" id="{1E6F8C86-5484-41C0-926F-3AF94086EBC6}"/>
                  </a:ext>
                </a:extLst>
              </p:cNvPr>
              <p:cNvSpPr txBox="1"/>
              <p:nvPr/>
            </p:nvSpPr>
            <p:spPr>
              <a:xfrm>
                <a:off x="7448596" y="6292689"/>
                <a:ext cx="1558616" cy="74552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3200" b="1" dirty="0">
                    <a:solidFill>
                      <a:schemeClr val="dk1"/>
                    </a:solidFill>
                    <a:ea typeface="Aharoni"/>
                    <a:cs typeface="Aharoni"/>
                    <a:sym typeface="Aharoni"/>
                  </a:rPr>
                  <a:t>2012</a:t>
                </a:r>
                <a:endParaRPr sz="3200" b="1" dirty="0">
                  <a:solidFill>
                    <a:schemeClr val="dk1"/>
                  </a:solidFill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97;p17">
                <a:extLst>
                  <a:ext uri="{FF2B5EF4-FFF2-40B4-BE49-F238E27FC236}">
                    <a16:creationId xmlns:a16="http://schemas.microsoft.com/office/drawing/2014/main" id="{5643AB3C-C125-4B41-8B59-59DA3940AC83}"/>
                  </a:ext>
                </a:extLst>
              </p:cNvPr>
              <p:cNvSpPr txBox="1"/>
              <p:nvPr/>
            </p:nvSpPr>
            <p:spPr>
              <a:xfrm>
                <a:off x="10378459" y="5710046"/>
                <a:ext cx="1340379" cy="7455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3200" b="1" dirty="0">
                    <a:solidFill>
                      <a:schemeClr val="dk1"/>
                    </a:solidFill>
                    <a:ea typeface="Arial"/>
                    <a:cs typeface="Arial"/>
                    <a:sym typeface="Arial"/>
                  </a:rPr>
                  <a:t>2008</a:t>
                </a:r>
                <a:endParaRPr sz="3200" b="1" dirty="0">
                  <a:solidFill>
                    <a:schemeClr val="dk1"/>
                  </a:solidFill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98;p17">
                <a:extLst>
                  <a:ext uri="{FF2B5EF4-FFF2-40B4-BE49-F238E27FC236}">
                    <a16:creationId xmlns:a16="http://schemas.microsoft.com/office/drawing/2014/main" id="{3F90BDF6-34BA-48F1-81FD-FAB33425B6D9}"/>
                  </a:ext>
                </a:extLst>
              </p:cNvPr>
              <p:cNvSpPr txBox="1"/>
              <p:nvPr/>
            </p:nvSpPr>
            <p:spPr>
              <a:xfrm>
                <a:off x="6115364" y="6342606"/>
                <a:ext cx="1320989" cy="74552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sz="3200" b="1" dirty="0">
                    <a:solidFill>
                      <a:schemeClr val="dk1"/>
                    </a:solidFill>
                    <a:ea typeface="Arial"/>
                    <a:cs typeface="Arial"/>
                    <a:sym typeface="Arial"/>
                  </a:rPr>
                  <a:t>2010</a:t>
                </a:r>
                <a:endParaRPr sz="3200" b="1" dirty="0">
                  <a:solidFill>
                    <a:schemeClr val="dk1"/>
                  </a:solidFill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5" name="Google Shape;199;p17">
            <a:extLst>
              <a:ext uri="{FF2B5EF4-FFF2-40B4-BE49-F238E27FC236}">
                <a16:creationId xmlns:a16="http://schemas.microsoft.com/office/drawing/2014/main" id="{F1F72F60-2549-41B7-880C-AA26B33128BB}"/>
              </a:ext>
            </a:extLst>
          </p:cNvPr>
          <p:cNvGrpSpPr/>
          <p:nvPr/>
        </p:nvGrpSpPr>
        <p:grpSpPr>
          <a:xfrm>
            <a:off x="836551" y="2465384"/>
            <a:ext cx="10572182" cy="1227804"/>
            <a:chOff x="-789795" y="2601012"/>
            <a:chExt cx="12561761" cy="1565426"/>
          </a:xfrm>
        </p:grpSpPr>
        <p:sp>
          <p:nvSpPr>
            <p:cNvPr id="137" name="Google Shape;201;p17">
              <a:extLst>
                <a:ext uri="{FF2B5EF4-FFF2-40B4-BE49-F238E27FC236}">
                  <a16:creationId xmlns:a16="http://schemas.microsoft.com/office/drawing/2014/main" id="{3FA66EFA-5A44-4CBA-8331-4CD2B5EB6C35}"/>
                </a:ext>
              </a:extLst>
            </p:cNvPr>
            <p:cNvSpPr txBox="1"/>
            <p:nvPr/>
          </p:nvSpPr>
          <p:spPr>
            <a:xfrm>
              <a:off x="6945543" y="2854980"/>
              <a:ext cx="2452560" cy="8240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6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2024</a:t>
              </a:r>
              <a:endParaRPr sz="3600" dirty="0"/>
            </a:p>
          </p:txBody>
        </p:sp>
        <p:cxnSp>
          <p:nvCxnSpPr>
            <p:cNvPr id="138" name="Google Shape;202;p17">
              <a:extLst>
                <a:ext uri="{FF2B5EF4-FFF2-40B4-BE49-F238E27FC236}">
                  <a16:creationId xmlns:a16="http://schemas.microsoft.com/office/drawing/2014/main" id="{ED639284-16B4-4097-9A8C-DE64CADD1299}"/>
                </a:ext>
              </a:extLst>
            </p:cNvPr>
            <p:cNvCxnSpPr>
              <a:cxnSpLocks/>
            </p:cNvCxnSpPr>
            <p:nvPr/>
          </p:nvCxnSpPr>
          <p:spPr>
            <a:xfrm>
              <a:off x="-789795" y="4166438"/>
              <a:ext cx="12561761" cy="0"/>
            </a:xfrm>
            <a:prstGeom prst="straightConnector1">
              <a:avLst/>
            </a:prstGeom>
            <a:noFill/>
            <a:ln w="47625" cap="flat" cmpd="sng">
              <a:solidFill>
                <a:srgbClr val="1B989B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41" name="Google Shape;205;p17">
              <a:extLst>
                <a:ext uri="{FF2B5EF4-FFF2-40B4-BE49-F238E27FC236}">
                  <a16:creationId xmlns:a16="http://schemas.microsoft.com/office/drawing/2014/main" id="{A329AAE7-8801-40FD-A62E-F6CFA7F440E0}"/>
                </a:ext>
              </a:extLst>
            </p:cNvPr>
            <p:cNvGrpSpPr/>
            <p:nvPr/>
          </p:nvGrpSpPr>
          <p:grpSpPr>
            <a:xfrm>
              <a:off x="2228103" y="2601012"/>
              <a:ext cx="4397909" cy="1373686"/>
              <a:chOff x="2790745" y="2532931"/>
              <a:chExt cx="4397908" cy="1373686"/>
            </a:xfrm>
          </p:grpSpPr>
          <p:grpSp>
            <p:nvGrpSpPr>
              <p:cNvPr id="142" name="Google Shape;206;p17">
                <a:extLst>
                  <a:ext uri="{FF2B5EF4-FFF2-40B4-BE49-F238E27FC236}">
                    <a16:creationId xmlns:a16="http://schemas.microsoft.com/office/drawing/2014/main" id="{61FABEA3-3CB0-4CA9-945A-9E56E444A997}"/>
                  </a:ext>
                </a:extLst>
              </p:cNvPr>
              <p:cNvGrpSpPr/>
              <p:nvPr/>
            </p:nvGrpSpPr>
            <p:grpSpPr>
              <a:xfrm>
                <a:off x="2790745" y="2532931"/>
                <a:ext cx="4397908" cy="1373686"/>
                <a:chOff x="2767199" y="4183034"/>
                <a:chExt cx="4397908" cy="1373686"/>
              </a:xfrm>
            </p:grpSpPr>
            <p:grpSp>
              <p:nvGrpSpPr>
                <p:cNvPr id="144" name="Google Shape;207;p17">
                  <a:extLst>
                    <a:ext uri="{FF2B5EF4-FFF2-40B4-BE49-F238E27FC236}">
                      <a16:creationId xmlns:a16="http://schemas.microsoft.com/office/drawing/2014/main" id="{D89484C0-B6E9-4701-836A-668FAE48CF9C}"/>
                    </a:ext>
                  </a:extLst>
                </p:cNvPr>
                <p:cNvGrpSpPr/>
                <p:nvPr/>
              </p:nvGrpSpPr>
              <p:grpSpPr>
                <a:xfrm>
                  <a:off x="2767199" y="4183034"/>
                  <a:ext cx="1658415" cy="1339200"/>
                  <a:chOff x="6059840" y="2614085"/>
                  <a:chExt cx="1658415" cy="1339200"/>
                </a:xfrm>
              </p:grpSpPr>
              <p:sp>
                <p:nvSpPr>
                  <p:cNvPr id="148" name="Google Shape;208;p17">
                    <a:extLst>
                      <a:ext uri="{FF2B5EF4-FFF2-40B4-BE49-F238E27FC236}">
                        <a16:creationId xmlns:a16="http://schemas.microsoft.com/office/drawing/2014/main" id="{C4DFE489-C316-4697-BCE7-220C5BBD6E2A}"/>
                      </a:ext>
                    </a:extLst>
                  </p:cNvPr>
                  <p:cNvSpPr/>
                  <p:nvPr/>
                </p:nvSpPr>
                <p:spPr>
                  <a:xfrm>
                    <a:off x="6219447" y="2614085"/>
                    <a:ext cx="1339205" cy="1339200"/>
                  </a:xfrm>
                  <a:prstGeom prst="flowChartConnector">
                    <a:avLst/>
                  </a:prstGeom>
                  <a:solidFill>
                    <a:srgbClr val="92D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985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9" name="Google Shape;209;p17">
                    <a:extLst>
                      <a:ext uri="{FF2B5EF4-FFF2-40B4-BE49-F238E27FC236}">
                        <a16:creationId xmlns:a16="http://schemas.microsoft.com/office/drawing/2014/main" id="{FDB85837-497E-46E9-B541-F296E910ED52}"/>
                      </a:ext>
                    </a:extLst>
                  </p:cNvPr>
                  <p:cNvSpPr txBox="1"/>
                  <p:nvPr/>
                </p:nvSpPr>
                <p:spPr>
                  <a:xfrm>
                    <a:off x="6059840" y="2810386"/>
                    <a:ext cx="1658415" cy="84813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sp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pt-BR" sz="1800" dirty="0">
                        <a:solidFill>
                          <a:schemeClr val="dk1"/>
                        </a:solidFill>
                        <a:latin typeface="Aharoni"/>
                        <a:ea typeface="Aharoni"/>
                        <a:cs typeface="Aharoni"/>
                        <a:sym typeface="Aharoni"/>
                      </a:rPr>
                      <a:t>SPCE</a:t>
                    </a:r>
                    <a:endParaRPr dirty="0"/>
                  </a:p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pt-BR" sz="1800" dirty="0">
                        <a:solidFill>
                          <a:schemeClr val="dk1"/>
                        </a:solidFill>
                        <a:latin typeface="Aharoni"/>
                        <a:ea typeface="Aharoni"/>
                        <a:cs typeface="Aharoni"/>
                        <a:sym typeface="Aharoni"/>
                      </a:rPr>
                      <a:t>Cadastro</a:t>
                    </a:r>
                    <a:endParaRPr dirty="0"/>
                  </a:p>
                </p:txBody>
              </p:sp>
            </p:grpSp>
            <p:grpSp>
              <p:nvGrpSpPr>
                <p:cNvPr id="145" name="Google Shape;210;p17">
                  <a:extLst>
                    <a:ext uri="{FF2B5EF4-FFF2-40B4-BE49-F238E27FC236}">
                      <a16:creationId xmlns:a16="http://schemas.microsoft.com/office/drawing/2014/main" id="{C21ACB9B-BDAC-4790-82C6-A28D93CA7D6D}"/>
                    </a:ext>
                  </a:extLst>
                </p:cNvPr>
                <p:cNvGrpSpPr/>
                <p:nvPr/>
              </p:nvGrpSpPr>
              <p:grpSpPr>
                <a:xfrm>
                  <a:off x="5825907" y="4217520"/>
                  <a:ext cx="1339200" cy="1339200"/>
                  <a:chOff x="6519700" y="2682324"/>
                  <a:chExt cx="1339200" cy="1339200"/>
                </a:xfrm>
              </p:grpSpPr>
              <p:sp>
                <p:nvSpPr>
                  <p:cNvPr id="146" name="Google Shape;211;p17">
                    <a:extLst>
                      <a:ext uri="{FF2B5EF4-FFF2-40B4-BE49-F238E27FC236}">
                        <a16:creationId xmlns:a16="http://schemas.microsoft.com/office/drawing/2014/main" id="{24519F1E-02B8-4A54-B79F-B8787E82DA6E}"/>
                      </a:ext>
                    </a:extLst>
                  </p:cNvPr>
                  <p:cNvSpPr/>
                  <p:nvPr/>
                </p:nvSpPr>
                <p:spPr>
                  <a:xfrm>
                    <a:off x="6519700" y="2682324"/>
                    <a:ext cx="1339200" cy="1339200"/>
                  </a:xfrm>
                  <a:prstGeom prst="flowChartConnector">
                    <a:avLst/>
                  </a:pr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985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7" name="Google Shape;212;p17">
                    <a:extLst>
                      <a:ext uri="{FF2B5EF4-FFF2-40B4-BE49-F238E27FC236}">
                        <a16:creationId xmlns:a16="http://schemas.microsoft.com/office/drawing/2014/main" id="{910F2B25-6CED-4F0B-B230-74D619C142E7}"/>
                      </a:ext>
                    </a:extLst>
                  </p:cNvPr>
                  <p:cNvSpPr txBox="1"/>
                  <p:nvPr/>
                </p:nvSpPr>
                <p:spPr>
                  <a:xfrm>
                    <a:off x="6657000" y="3100525"/>
                    <a:ext cx="1064598" cy="47083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sp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pt-BR" sz="1800" dirty="0">
                        <a:solidFill>
                          <a:schemeClr val="dk1"/>
                        </a:solidFill>
                        <a:latin typeface="Aharoni"/>
                        <a:ea typeface="Aharoni"/>
                        <a:cs typeface="Aharoni"/>
                        <a:sym typeface="Aharoni"/>
                      </a:rPr>
                      <a:t>SIEME</a:t>
                    </a:r>
                    <a:endParaRPr dirty="0"/>
                  </a:p>
                </p:txBody>
              </p:sp>
            </p:grpSp>
          </p:grpSp>
          <p:sp>
            <p:nvSpPr>
              <p:cNvPr id="143" name="Google Shape;213;p17">
                <a:extLst>
                  <a:ext uri="{FF2B5EF4-FFF2-40B4-BE49-F238E27FC236}">
                    <a16:creationId xmlns:a16="http://schemas.microsoft.com/office/drawing/2014/main" id="{A15F6B6C-3DF1-4B2A-A25B-B1BF66B98664}"/>
                  </a:ext>
                </a:extLst>
              </p:cNvPr>
              <p:cNvSpPr/>
              <p:nvPr/>
            </p:nvSpPr>
            <p:spPr>
              <a:xfrm rot="5400000">
                <a:off x="4769394" y="2890715"/>
                <a:ext cx="599031" cy="599031"/>
              </a:xfrm>
              <a:custGeom>
                <a:avLst/>
                <a:gdLst/>
                <a:ahLst/>
                <a:cxnLst/>
                <a:rect l="l" t="t" r="r" b="b"/>
                <a:pathLst>
                  <a:path w="599031" h="599031" extrusionOk="0">
                    <a:moveTo>
                      <a:pt x="0" y="375605"/>
                    </a:moveTo>
                    <a:lnTo>
                      <a:pt x="0" y="235636"/>
                    </a:lnTo>
                    <a:cubicBezTo>
                      <a:pt x="0" y="216309"/>
                      <a:pt x="15667" y="200642"/>
                      <a:pt x="34994" y="200642"/>
                    </a:cubicBezTo>
                    <a:lnTo>
                      <a:pt x="206619" y="200642"/>
                    </a:lnTo>
                    <a:lnTo>
                      <a:pt x="206619" y="34994"/>
                    </a:lnTo>
                    <a:cubicBezTo>
                      <a:pt x="206619" y="15667"/>
                      <a:pt x="222286" y="0"/>
                      <a:pt x="241613" y="0"/>
                    </a:cubicBezTo>
                    <a:lnTo>
                      <a:pt x="381582" y="0"/>
                    </a:lnTo>
                    <a:cubicBezTo>
                      <a:pt x="400909" y="0"/>
                      <a:pt x="416576" y="15667"/>
                      <a:pt x="416576" y="34994"/>
                    </a:cubicBezTo>
                    <a:lnTo>
                      <a:pt x="416576" y="200642"/>
                    </a:lnTo>
                    <a:lnTo>
                      <a:pt x="564037" y="200642"/>
                    </a:lnTo>
                    <a:cubicBezTo>
                      <a:pt x="583364" y="200642"/>
                      <a:pt x="599031" y="216309"/>
                      <a:pt x="599031" y="235636"/>
                    </a:cubicBezTo>
                    <a:lnTo>
                      <a:pt x="599031" y="375605"/>
                    </a:lnTo>
                    <a:cubicBezTo>
                      <a:pt x="599031" y="394932"/>
                      <a:pt x="583364" y="410599"/>
                      <a:pt x="564037" y="410599"/>
                    </a:cubicBezTo>
                    <a:lnTo>
                      <a:pt x="416576" y="410599"/>
                    </a:lnTo>
                    <a:lnTo>
                      <a:pt x="416576" y="564037"/>
                    </a:lnTo>
                    <a:cubicBezTo>
                      <a:pt x="416576" y="583364"/>
                      <a:pt x="400909" y="599031"/>
                      <a:pt x="381582" y="599031"/>
                    </a:cubicBezTo>
                    <a:lnTo>
                      <a:pt x="241613" y="599031"/>
                    </a:lnTo>
                    <a:cubicBezTo>
                      <a:pt x="222286" y="599031"/>
                      <a:pt x="206619" y="583364"/>
                      <a:pt x="206619" y="564037"/>
                    </a:cubicBezTo>
                    <a:lnTo>
                      <a:pt x="206619" y="410599"/>
                    </a:lnTo>
                    <a:lnTo>
                      <a:pt x="34994" y="410599"/>
                    </a:lnTo>
                    <a:cubicBezTo>
                      <a:pt x="15667" y="410599"/>
                      <a:pt x="0" y="394932"/>
                      <a:pt x="0" y="37560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50" name="Google Shape;214;p17">
            <a:extLst>
              <a:ext uri="{FF2B5EF4-FFF2-40B4-BE49-F238E27FC236}">
                <a16:creationId xmlns:a16="http://schemas.microsoft.com/office/drawing/2014/main" id="{080B8FF2-2938-4C0D-AA5B-4F1B37808E80}"/>
              </a:ext>
            </a:extLst>
          </p:cNvPr>
          <p:cNvSpPr txBox="1"/>
          <p:nvPr/>
        </p:nvSpPr>
        <p:spPr>
          <a:xfrm>
            <a:off x="1337482" y="208436"/>
            <a:ext cx="10854518" cy="740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10" dirty="0">
                <a:solidFill>
                  <a:srgbClr val="2C4166"/>
                </a:solidFill>
                <a:latin typeface="Calibri"/>
                <a:ea typeface="Calibri"/>
                <a:cs typeface="Calibri"/>
                <a:sym typeface="Calibri"/>
              </a:rPr>
              <a:t>SPCE - </a:t>
            </a:r>
            <a:r>
              <a:rPr lang="pt-BR" sz="4210" b="1" dirty="0">
                <a:solidFill>
                  <a:srgbClr val="2C4166"/>
                </a:solidFill>
                <a:latin typeface="Calibri"/>
                <a:ea typeface="Calibri"/>
                <a:cs typeface="Calibri"/>
                <a:sym typeface="Calibri"/>
              </a:rPr>
              <a:t>Evolução</a:t>
            </a:r>
            <a:r>
              <a:rPr lang="pt-BR" sz="4210" dirty="0">
                <a:solidFill>
                  <a:srgbClr val="2C4166"/>
                </a:solidFill>
                <a:latin typeface="Calibri"/>
                <a:ea typeface="Calibri"/>
                <a:cs typeface="Calibri"/>
                <a:sym typeface="Calibri"/>
              </a:rPr>
              <a:t> do Sistema</a:t>
            </a:r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B4007A7-5472-0C56-835B-0B6621F7F32F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800212" y="6256866"/>
            <a:ext cx="54612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51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3855B-35D7-A889-1560-01FD763E2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14;p1">
            <a:extLst>
              <a:ext uri="{FF2B5EF4-FFF2-40B4-BE49-F238E27FC236}">
                <a16:creationId xmlns:a16="http://schemas.microsoft.com/office/drawing/2014/main" id="{CF9B331C-968A-4789-B38E-A27161303E4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6487" y="6083304"/>
            <a:ext cx="1423969" cy="66471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220;p18">
            <a:extLst>
              <a:ext uri="{FF2B5EF4-FFF2-40B4-BE49-F238E27FC236}">
                <a16:creationId xmlns:a16="http://schemas.microsoft.com/office/drawing/2014/main" id="{C7A48FC7-4C80-4309-958A-568259FFCB51}"/>
              </a:ext>
            </a:extLst>
          </p:cNvPr>
          <p:cNvSpPr/>
          <p:nvPr/>
        </p:nvSpPr>
        <p:spPr>
          <a:xfrm>
            <a:off x="842875" y="3187617"/>
            <a:ext cx="1031971" cy="1044664"/>
          </a:xfrm>
          <a:custGeom>
            <a:avLst/>
            <a:gdLst/>
            <a:ahLst/>
            <a:cxnLst/>
            <a:rect l="l" t="t" r="r" b="b"/>
            <a:pathLst>
              <a:path w="927" h="825" extrusionOk="0">
                <a:moveTo>
                  <a:pt x="769" y="0"/>
                </a:moveTo>
                <a:lnTo>
                  <a:pt x="0" y="0"/>
                </a:lnTo>
                <a:lnTo>
                  <a:pt x="160" y="413"/>
                </a:lnTo>
                <a:lnTo>
                  <a:pt x="0" y="825"/>
                </a:lnTo>
                <a:lnTo>
                  <a:pt x="769" y="825"/>
                </a:lnTo>
                <a:lnTo>
                  <a:pt x="927" y="413"/>
                </a:lnTo>
                <a:lnTo>
                  <a:pt x="769" y="0"/>
                </a:lnTo>
                <a:close/>
              </a:path>
            </a:pathLst>
          </a:custGeom>
          <a:solidFill>
            <a:srgbClr val="FFDE2F"/>
          </a:solidFill>
          <a:ln>
            <a:noFill/>
          </a:ln>
        </p:spPr>
        <p:txBody>
          <a:bodyPr spcFirstLastPara="1" wrap="square" lIns="100802" tIns="50385" rIns="100802" bIns="50385" anchor="t" anchorCtr="0">
            <a:noAutofit/>
          </a:bodyPr>
          <a:lstStyle/>
          <a:p>
            <a:endParaRPr sz="19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221;p18">
            <a:extLst>
              <a:ext uri="{FF2B5EF4-FFF2-40B4-BE49-F238E27FC236}">
                <a16:creationId xmlns:a16="http://schemas.microsoft.com/office/drawing/2014/main" id="{B75D83BA-6458-46EA-A094-CE1BF36C62EF}"/>
              </a:ext>
            </a:extLst>
          </p:cNvPr>
          <p:cNvSpPr/>
          <p:nvPr/>
        </p:nvSpPr>
        <p:spPr>
          <a:xfrm>
            <a:off x="1777146" y="3187617"/>
            <a:ext cx="1031971" cy="1044664"/>
          </a:xfrm>
          <a:custGeom>
            <a:avLst/>
            <a:gdLst/>
            <a:ahLst/>
            <a:cxnLst/>
            <a:rect l="l" t="t" r="r" b="b"/>
            <a:pathLst>
              <a:path w="926" h="825" extrusionOk="0">
                <a:moveTo>
                  <a:pt x="766" y="0"/>
                </a:moveTo>
                <a:lnTo>
                  <a:pt x="0" y="0"/>
                </a:lnTo>
                <a:lnTo>
                  <a:pt x="160" y="413"/>
                </a:lnTo>
                <a:lnTo>
                  <a:pt x="0" y="825"/>
                </a:lnTo>
                <a:lnTo>
                  <a:pt x="766" y="825"/>
                </a:lnTo>
                <a:lnTo>
                  <a:pt x="926" y="413"/>
                </a:lnTo>
                <a:lnTo>
                  <a:pt x="766" y="0"/>
                </a:lnTo>
                <a:close/>
              </a:path>
            </a:pathLst>
          </a:custGeom>
          <a:solidFill>
            <a:srgbClr val="FFC20E"/>
          </a:solidFill>
          <a:ln w="9525" cap="flat" cmpd="sng">
            <a:solidFill>
              <a:srgbClr val="EFEBE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0802" tIns="50385" rIns="100802" bIns="50385" anchor="t" anchorCtr="0">
            <a:noAutofit/>
          </a:bodyPr>
          <a:lstStyle/>
          <a:p>
            <a:endParaRPr sz="19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222;p18">
            <a:extLst>
              <a:ext uri="{FF2B5EF4-FFF2-40B4-BE49-F238E27FC236}">
                <a16:creationId xmlns:a16="http://schemas.microsoft.com/office/drawing/2014/main" id="{471EED89-34D7-4C81-8076-2FBF4433B39C}"/>
              </a:ext>
            </a:extLst>
          </p:cNvPr>
          <p:cNvSpPr/>
          <p:nvPr/>
        </p:nvSpPr>
        <p:spPr>
          <a:xfrm>
            <a:off x="2724408" y="3187617"/>
            <a:ext cx="1031971" cy="1044664"/>
          </a:xfrm>
          <a:custGeom>
            <a:avLst/>
            <a:gdLst/>
            <a:ahLst/>
            <a:cxnLst/>
            <a:rect l="l" t="t" r="r" b="b"/>
            <a:pathLst>
              <a:path w="926" h="825" extrusionOk="0">
                <a:moveTo>
                  <a:pt x="766" y="0"/>
                </a:moveTo>
                <a:lnTo>
                  <a:pt x="0" y="0"/>
                </a:lnTo>
                <a:lnTo>
                  <a:pt x="160" y="413"/>
                </a:lnTo>
                <a:lnTo>
                  <a:pt x="0" y="825"/>
                </a:lnTo>
                <a:lnTo>
                  <a:pt x="766" y="825"/>
                </a:lnTo>
                <a:lnTo>
                  <a:pt x="926" y="413"/>
                </a:lnTo>
                <a:lnTo>
                  <a:pt x="766" y="0"/>
                </a:lnTo>
                <a:close/>
              </a:path>
            </a:pathLst>
          </a:custGeom>
          <a:solidFill>
            <a:srgbClr val="E7B00F"/>
          </a:solidFill>
          <a:ln w="9525" cap="flat" cmpd="sng">
            <a:solidFill>
              <a:srgbClr val="E7B00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0802" tIns="50385" rIns="100802" bIns="50385" anchor="t" anchorCtr="0">
            <a:noAutofit/>
          </a:bodyPr>
          <a:lstStyle/>
          <a:p>
            <a:endParaRPr sz="19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223;p18">
            <a:extLst>
              <a:ext uri="{FF2B5EF4-FFF2-40B4-BE49-F238E27FC236}">
                <a16:creationId xmlns:a16="http://schemas.microsoft.com/office/drawing/2014/main" id="{EE7902FE-D78E-47FA-BCF5-709383F95D9F}"/>
              </a:ext>
            </a:extLst>
          </p:cNvPr>
          <p:cNvSpPr/>
          <p:nvPr/>
        </p:nvSpPr>
        <p:spPr>
          <a:xfrm>
            <a:off x="3683451" y="3187617"/>
            <a:ext cx="1031971" cy="1044664"/>
          </a:xfrm>
          <a:custGeom>
            <a:avLst/>
            <a:gdLst/>
            <a:ahLst/>
            <a:cxnLst/>
            <a:rect l="l" t="t" r="r" b="b"/>
            <a:pathLst>
              <a:path w="927" h="825" extrusionOk="0">
                <a:moveTo>
                  <a:pt x="769" y="0"/>
                </a:moveTo>
                <a:lnTo>
                  <a:pt x="0" y="0"/>
                </a:lnTo>
                <a:lnTo>
                  <a:pt x="160" y="413"/>
                </a:lnTo>
                <a:lnTo>
                  <a:pt x="0" y="825"/>
                </a:lnTo>
                <a:lnTo>
                  <a:pt x="769" y="825"/>
                </a:lnTo>
                <a:lnTo>
                  <a:pt x="927" y="413"/>
                </a:lnTo>
                <a:lnTo>
                  <a:pt x="769" y="0"/>
                </a:lnTo>
                <a:close/>
              </a:path>
            </a:pathLst>
          </a:custGeom>
          <a:solidFill>
            <a:srgbClr val="F79433"/>
          </a:solidFill>
          <a:ln>
            <a:noFill/>
          </a:ln>
        </p:spPr>
        <p:txBody>
          <a:bodyPr spcFirstLastPara="1" wrap="square" lIns="100802" tIns="50385" rIns="100802" bIns="50385" anchor="t" anchorCtr="0">
            <a:noAutofit/>
          </a:bodyPr>
          <a:lstStyle/>
          <a:p>
            <a:endParaRPr sz="19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224;p18">
            <a:extLst>
              <a:ext uri="{FF2B5EF4-FFF2-40B4-BE49-F238E27FC236}">
                <a16:creationId xmlns:a16="http://schemas.microsoft.com/office/drawing/2014/main" id="{0B6CF33E-23C0-4D46-BAF7-4CEE5A4A9D45}"/>
              </a:ext>
            </a:extLst>
          </p:cNvPr>
          <p:cNvSpPr/>
          <p:nvPr/>
        </p:nvSpPr>
        <p:spPr>
          <a:xfrm>
            <a:off x="4623817" y="3187617"/>
            <a:ext cx="1031971" cy="1044664"/>
          </a:xfrm>
          <a:custGeom>
            <a:avLst/>
            <a:gdLst/>
            <a:ahLst/>
            <a:cxnLst/>
            <a:rect l="l" t="t" r="r" b="b"/>
            <a:pathLst>
              <a:path w="926" h="825" extrusionOk="0">
                <a:moveTo>
                  <a:pt x="766" y="0"/>
                </a:moveTo>
                <a:lnTo>
                  <a:pt x="0" y="0"/>
                </a:lnTo>
                <a:lnTo>
                  <a:pt x="160" y="413"/>
                </a:lnTo>
                <a:lnTo>
                  <a:pt x="0" y="825"/>
                </a:lnTo>
                <a:lnTo>
                  <a:pt x="766" y="825"/>
                </a:lnTo>
                <a:lnTo>
                  <a:pt x="926" y="413"/>
                </a:lnTo>
                <a:lnTo>
                  <a:pt x="766" y="0"/>
                </a:lnTo>
                <a:close/>
              </a:path>
            </a:pathLst>
          </a:custGeom>
          <a:solidFill>
            <a:srgbClr val="63A8CB"/>
          </a:solidFill>
          <a:ln>
            <a:noFill/>
          </a:ln>
        </p:spPr>
        <p:txBody>
          <a:bodyPr spcFirstLastPara="1" wrap="square" lIns="100802" tIns="50385" rIns="100802" bIns="50385" anchor="t" anchorCtr="0">
            <a:noAutofit/>
          </a:bodyPr>
          <a:lstStyle/>
          <a:p>
            <a:endParaRPr sz="19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225;p18">
            <a:extLst>
              <a:ext uri="{FF2B5EF4-FFF2-40B4-BE49-F238E27FC236}">
                <a16:creationId xmlns:a16="http://schemas.microsoft.com/office/drawing/2014/main" id="{388AC2F4-DBE3-4A26-B8FB-12093E84D3CB}"/>
              </a:ext>
            </a:extLst>
          </p:cNvPr>
          <p:cNvSpPr/>
          <p:nvPr/>
        </p:nvSpPr>
        <p:spPr>
          <a:xfrm>
            <a:off x="5570475" y="3187617"/>
            <a:ext cx="1031971" cy="1044664"/>
          </a:xfrm>
          <a:custGeom>
            <a:avLst/>
            <a:gdLst/>
            <a:ahLst/>
            <a:cxnLst/>
            <a:rect l="l" t="t" r="r" b="b"/>
            <a:pathLst>
              <a:path w="926" h="825" extrusionOk="0">
                <a:moveTo>
                  <a:pt x="766" y="0"/>
                </a:moveTo>
                <a:lnTo>
                  <a:pt x="0" y="0"/>
                </a:lnTo>
                <a:lnTo>
                  <a:pt x="160" y="413"/>
                </a:lnTo>
                <a:lnTo>
                  <a:pt x="0" y="825"/>
                </a:lnTo>
                <a:lnTo>
                  <a:pt x="766" y="825"/>
                </a:lnTo>
                <a:lnTo>
                  <a:pt x="926" y="413"/>
                </a:lnTo>
                <a:lnTo>
                  <a:pt x="766" y="0"/>
                </a:lnTo>
                <a:close/>
              </a:path>
            </a:pathLst>
          </a:custGeom>
          <a:solidFill>
            <a:srgbClr val="3489AA"/>
          </a:solidFill>
          <a:ln>
            <a:noFill/>
          </a:ln>
        </p:spPr>
        <p:txBody>
          <a:bodyPr spcFirstLastPara="1" wrap="square" lIns="100802" tIns="50385" rIns="100802" bIns="50385" anchor="t" anchorCtr="0">
            <a:noAutofit/>
          </a:bodyPr>
          <a:lstStyle/>
          <a:p>
            <a:endParaRPr sz="19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226;p18">
            <a:extLst>
              <a:ext uri="{FF2B5EF4-FFF2-40B4-BE49-F238E27FC236}">
                <a16:creationId xmlns:a16="http://schemas.microsoft.com/office/drawing/2014/main" id="{1EED8247-B503-4A90-AB23-E919189D0491}"/>
              </a:ext>
            </a:extLst>
          </p:cNvPr>
          <p:cNvSpPr/>
          <p:nvPr/>
        </p:nvSpPr>
        <p:spPr>
          <a:xfrm>
            <a:off x="6526114" y="3187617"/>
            <a:ext cx="1031971" cy="1044664"/>
          </a:xfrm>
          <a:custGeom>
            <a:avLst/>
            <a:gdLst/>
            <a:ahLst/>
            <a:cxnLst/>
            <a:rect l="l" t="t" r="r" b="b"/>
            <a:pathLst>
              <a:path w="927" h="825" extrusionOk="0">
                <a:moveTo>
                  <a:pt x="767" y="0"/>
                </a:moveTo>
                <a:lnTo>
                  <a:pt x="0" y="0"/>
                </a:lnTo>
                <a:lnTo>
                  <a:pt x="160" y="413"/>
                </a:lnTo>
                <a:lnTo>
                  <a:pt x="0" y="825"/>
                </a:lnTo>
                <a:lnTo>
                  <a:pt x="767" y="825"/>
                </a:lnTo>
                <a:lnTo>
                  <a:pt x="927" y="413"/>
                </a:lnTo>
                <a:lnTo>
                  <a:pt x="767" y="0"/>
                </a:lnTo>
                <a:close/>
              </a:path>
            </a:pathLst>
          </a:custGeom>
          <a:solidFill>
            <a:srgbClr val="526A98"/>
          </a:solidFill>
          <a:ln>
            <a:noFill/>
          </a:ln>
        </p:spPr>
        <p:txBody>
          <a:bodyPr spcFirstLastPara="1" wrap="square" lIns="100802" tIns="50385" rIns="100802" bIns="50385" anchor="t" anchorCtr="0">
            <a:noAutofit/>
          </a:bodyPr>
          <a:lstStyle/>
          <a:p>
            <a:endParaRPr sz="19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27;p18">
            <a:extLst>
              <a:ext uri="{FF2B5EF4-FFF2-40B4-BE49-F238E27FC236}">
                <a16:creationId xmlns:a16="http://schemas.microsoft.com/office/drawing/2014/main" id="{A4B35EDA-B1DA-4E73-9CFF-6BCBDAA5C2D5}"/>
              </a:ext>
            </a:extLst>
          </p:cNvPr>
          <p:cNvSpPr/>
          <p:nvPr/>
        </p:nvSpPr>
        <p:spPr>
          <a:xfrm>
            <a:off x="7480776" y="3187617"/>
            <a:ext cx="1031971" cy="1044664"/>
          </a:xfrm>
          <a:custGeom>
            <a:avLst/>
            <a:gdLst/>
            <a:ahLst/>
            <a:cxnLst/>
            <a:rect l="l" t="t" r="r" b="b"/>
            <a:pathLst>
              <a:path w="926" h="825" extrusionOk="0">
                <a:moveTo>
                  <a:pt x="766" y="0"/>
                </a:moveTo>
                <a:lnTo>
                  <a:pt x="0" y="0"/>
                </a:lnTo>
                <a:lnTo>
                  <a:pt x="157" y="413"/>
                </a:lnTo>
                <a:lnTo>
                  <a:pt x="0" y="825"/>
                </a:lnTo>
                <a:lnTo>
                  <a:pt x="766" y="825"/>
                </a:lnTo>
                <a:lnTo>
                  <a:pt x="926" y="413"/>
                </a:lnTo>
                <a:lnTo>
                  <a:pt x="766" y="0"/>
                </a:lnTo>
                <a:close/>
              </a:path>
            </a:pathLst>
          </a:custGeom>
          <a:solidFill>
            <a:srgbClr val="8DC63F"/>
          </a:solidFill>
          <a:ln>
            <a:noFill/>
          </a:ln>
        </p:spPr>
        <p:txBody>
          <a:bodyPr spcFirstLastPara="1" wrap="square" lIns="100802" tIns="50385" rIns="100802" bIns="50385" anchor="t" anchorCtr="0">
            <a:noAutofit/>
          </a:bodyPr>
          <a:lstStyle/>
          <a:p>
            <a:endParaRPr sz="19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228;p18">
            <a:extLst>
              <a:ext uri="{FF2B5EF4-FFF2-40B4-BE49-F238E27FC236}">
                <a16:creationId xmlns:a16="http://schemas.microsoft.com/office/drawing/2014/main" id="{FC63F876-C5FD-4612-AAD2-150CCFA2B995}"/>
              </a:ext>
            </a:extLst>
          </p:cNvPr>
          <p:cNvSpPr txBox="1"/>
          <p:nvPr/>
        </p:nvSpPr>
        <p:spPr>
          <a:xfrm>
            <a:off x="1275471" y="3353296"/>
            <a:ext cx="186929" cy="61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FFFFFF"/>
              </a:buClr>
              <a:buSzPts val="4900"/>
            </a:pPr>
            <a:r>
              <a:rPr lang="pt-BR" sz="5404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sz="1544" b="1" dirty="0"/>
          </a:p>
        </p:txBody>
      </p:sp>
      <p:sp>
        <p:nvSpPr>
          <p:cNvPr id="20" name="Google Shape;229;p18">
            <a:extLst>
              <a:ext uri="{FF2B5EF4-FFF2-40B4-BE49-F238E27FC236}">
                <a16:creationId xmlns:a16="http://schemas.microsoft.com/office/drawing/2014/main" id="{6159A8B7-68D2-4A4F-9DD5-ED51386BEFFB}"/>
              </a:ext>
            </a:extLst>
          </p:cNvPr>
          <p:cNvSpPr txBox="1"/>
          <p:nvPr/>
        </p:nvSpPr>
        <p:spPr>
          <a:xfrm>
            <a:off x="3099127" y="3341684"/>
            <a:ext cx="225502" cy="61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FFFFFF"/>
              </a:buClr>
              <a:buSzPts val="4900"/>
            </a:pPr>
            <a:r>
              <a:rPr lang="pt-BR" sz="5404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endParaRPr sz="1544" b="1"/>
          </a:p>
        </p:txBody>
      </p:sp>
      <p:sp>
        <p:nvSpPr>
          <p:cNvPr id="21" name="Google Shape;230;p18">
            <a:extLst>
              <a:ext uri="{FF2B5EF4-FFF2-40B4-BE49-F238E27FC236}">
                <a16:creationId xmlns:a16="http://schemas.microsoft.com/office/drawing/2014/main" id="{DCE1FA9E-736C-4B50-9B0D-4FAF2D5A208F}"/>
              </a:ext>
            </a:extLst>
          </p:cNvPr>
          <p:cNvSpPr txBox="1"/>
          <p:nvPr/>
        </p:nvSpPr>
        <p:spPr>
          <a:xfrm>
            <a:off x="4975135" y="3341684"/>
            <a:ext cx="225502" cy="61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FFFFFF"/>
              </a:buClr>
              <a:buSzPts val="4900"/>
            </a:pPr>
            <a:r>
              <a:rPr lang="pt-BR" sz="5404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endParaRPr sz="1544" b="1"/>
          </a:p>
        </p:txBody>
      </p:sp>
      <p:sp>
        <p:nvSpPr>
          <p:cNvPr id="22" name="Google Shape;231;p18">
            <a:extLst>
              <a:ext uri="{FF2B5EF4-FFF2-40B4-BE49-F238E27FC236}">
                <a16:creationId xmlns:a16="http://schemas.microsoft.com/office/drawing/2014/main" id="{14A6D56E-F2D8-4186-A2A7-DA5B2AD8C85E}"/>
              </a:ext>
            </a:extLst>
          </p:cNvPr>
          <p:cNvSpPr txBox="1"/>
          <p:nvPr/>
        </p:nvSpPr>
        <p:spPr>
          <a:xfrm>
            <a:off x="6844875" y="3341684"/>
            <a:ext cx="223029" cy="61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FFFFFF"/>
              </a:buClr>
              <a:buSzPts val="4900"/>
            </a:pPr>
            <a:r>
              <a:rPr lang="pt-BR" sz="5404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7</a:t>
            </a:r>
            <a:endParaRPr sz="1544" b="1"/>
          </a:p>
        </p:txBody>
      </p:sp>
      <p:sp>
        <p:nvSpPr>
          <p:cNvPr id="23" name="Google Shape;232;p18">
            <a:extLst>
              <a:ext uri="{FF2B5EF4-FFF2-40B4-BE49-F238E27FC236}">
                <a16:creationId xmlns:a16="http://schemas.microsoft.com/office/drawing/2014/main" id="{AC5DFE63-338B-4FA2-876E-2E43C1AF1FFE}"/>
              </a:ext>
            </a:extLst>
          </p:cNvPr>
          <p:cNvSpPr txBox="1"/>
          <p:nvPr/>
        </p:nvSpPr>
        <p:spPr>
          <a:xfrm>
            <a:off x="2168547" y="3341684"/>
            <a:ext cx="227974" cy="61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FFFFFF"/>
              </a:buClr>
              <a:buSzPts val="4900"/>
            </a:pPr>
            <a:r>
              <a:rPr lang="pt-BR" sz="5404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sz="1544" b="1"/>
          </a:p>
        </p:txBody>
      </p:sp>
      <p:sp>
        <p:nvSpPr>
          <p:cNvPr id="24" name="Google Shape;233;p18">
            <a:extLst>
              <a:ext uri="{FF2B5EF4-FFF2-40B4-BE49-F238E27FC236}">
                <a16:creationId xmlns:a16="http://schemas.microsoft.com/office/drawing/2014/main" id="{3EC35F96-1571-4EA0-AEF4-D8CA3803623E}"/>
              </a:ext>
            </a:extLst>
          </p:cNvPr>
          <p:cNvSpPr txBox="1"/>
          <p:nvPr/>
        </p:nvSpPr>
        <p:spPr>
          <a:xfrm>
            <a:off x="3976248" y="3341684"/>
            <a:ext cx="224017" cy="61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FFFFFF"/>
              </a:buClr>
              <a:buSzPts val="4900"/>
            </a:pPr>
            <a:r>
              <a:rPr lang="pt-BR" sz="5404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sz="1544" b="1" dirty="0"/>
          </a:p>
        </p:txBody>
      </p:sp>
      <p:sp>
        <p:nvSpPr>
          <p:cNvPr id="25" name="Google Shape;234;p18">
            <a:extLst>
              <a:ext uri="{FF2B5EF4-FFF2-40B4-BE49-F238E27FC236}">
                <a16:creationId xmlns:a16="http://schemas.microsoft.com/office/drawing/2014/main" id="{62293083-101D-4E27-859D-0FDA3C36AA5E}"/>
              </a:ext>
            </a:extLst>
          </p:cNvPr>
          <p:cNvSpPr txBox="1"/>
          <p:nvPr/>
        </p:nvSpPr>
        <p:spPr>
          <a:xfrm>
            <a:off x="5910825" y="3341684"/>
            <a:ext cx="233908" cy="61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FFFFFF"/>
              </a:buClr>
              <a:buSzPts val="4900"/>
            </a:pPr>
            <a:r>
              <a:rPr lang="pt-BR" sz="5404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6</a:t>
            </a:r>
            <a:endParaRPr sz="1544" b="1"/>
          </a:p>
        </p:txBody>
      </p:sp>
      <p:sp>
        <p:nvSpPr>
          <p:cNvPr id="26" name="Google Shape;235;p18">
            <a:extLst>
              <a:ext uri="{FF2B5EF4-FFF2-40B4-BE49-F238E27FC236}">
                <a16:creationId xmlns:a16="http://schemas.microsoft.com/office/drawing/2014/main" id="{BAFB8BC8-07AA-4DD5-932E-EE6F211739BE}"/>
              </a:ext>
            </a:extLst>
          </p:cNvPr>
          <p:cNvSpPr txBox="1"/>
          <p:nvPr/>
        </p:nvSpPr>
        <p:spPr>
          <a:xfrm>
            <a:off x="7750113" y="3341684"/>
            <a:ext cx="236381" cy="61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FFFFFF"/>
              </a:buClr>
              <a:buSzPts val="4900"/>
            </a:pPr>
            <a:r>
              <a:rPr lang="pt-BR" sz="5404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8</a:t>
            </a:r>
            <a:endParaRPr sz="1544" b="1"/>
          </a:p>
        </p:txBody>
      </p:sp>
      <p:sp>
        <p:nvSpPr>
          <p:cNvPr id="27" name="Google Shape;236;p18">
            <a:extLst>
              <a:ext uri="{FF2B5EF4-FFF2-40B4-BE49-F238E27FC236}">
                <a16:creationId xmlns:a16="http://schemas.microsoft.com/office/drawing/2014/main" id="{75196AAE-6C55-4F3D-8424-359E619A92A7}"/>
              </a:ext>
            </a:extLst>
          </p:cNvPr>
          <p:cNvSpPr/>
          <p:nvPr/>
        </p:nvSpPr>
        <p:spPr>
          <a:xfrm>
            <a:off x="8444832" y="3173247"/>
            <a:ext cx="1031971" cy="1044664"/>
          </a:xfrm>
          <a:custGeom>
            <a:avLst/>
            <a:gdLst/>
            <a:ahLst/>
            <a:cxnLst/>
            <a:rect l="l" t="t" r="r" b="b"/>
            <a:pathLst>
              <a:path w="927" h="825" extrusionOk="0">
                <a:moveTo>
                  <a:pt x="769" y="0"/>
                </a:moveTo>
                <a:lnTo>
                  <a:pt x="0" y="0"/>
                </a:lnTo>
                <a:lnTo>
                  <a:pt x="160" y="413"/>
                </a:lnTo>
                <a:lnTo>
                  <a:pt x="0" y="825"/>
                </a:lnTo>
                <a:lnTo>
                  <a:pt x="769" y="825"/>
                </a:lnTo>
                <a:lnTo>
                  <a:pt x="927" y="413"/>
                </a:lnTo>
                <a:lnTo>
                  <a:pt x="769" y="0"/>
                </a:lnTo>
                <a:close/>
              </a:path>
            </a:pathLst>
          </a:custGeom>
          <a:solidFill>
            <a:srgbClr val="83AE74"/>
          </a:solidFill>
          <a:ln>
            <a:noFill/>
          </a:ln>
        </p:spPr>
        <p:txBody>
          <a:bodyPr spcFirstLastPara="1" wrap="square" lIns="100802" tIns="50385" rIns="100802" bIns="50385" anchor="t" anchorCtr="0">
            <a:noAutofit/>
          </a:bodyPr>
          <a:lstStyle/>
          <a:p>
            <a:endParaRPr sz="19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37;p18">
            <a:extLst>
              <a:ext uri="{FF2B5EF4-FFF2-40B4-BE49-F238E27FC236}">
                <a16:creationId xmlns:a16="http://schemas.microsoft.com/office/drawing/2014/main" id="{1375F946-529F-47A6-8793-B3D067B01DB6}"/>
              </a:ext>
            </a:extLst>
          </p:cNvPr>
          <p:cNvSpPr/>
          <p:nvPr/>
        </p:nvSpPr>
        <p:spPr>
          <a:xfrm>
            <a:off x="9395395" y="3177976"/>
            <a:ext cx="1031971" cy="1044664"/>
          </a:xfrm>
          <a:custGeom>
            <a:avLst/>
            <a:gdLst/>
            <a:ahLst/>
            <a:cxnLst/>
            <a:rect l="l" t="t" r="r" b="b"/>
            <a:pathLst>
              <a:path w="926" h="825" extrusionOk="0">
                <a:moveTo>
                  <a:pt x="766" y="0"/>
                </a:moveTo>
                <a:lnTo>
                  <a:pt x="0" y="0"/>
                </a:lnTo>
                <a:lnTo>
                  <a:pt x="160" y="413"/>
                </a:lnTo>
                <a:lnTo>
                  <a:pt x="0" y="825"/>
                </a:lnTo>
                <a:lnTo>
                  <a:pt x="766" y="825"/>
                </a:lnTo>
                <a:lnTo>
                  <a:pt x="926" y="413"/>
                </a:lnTo>
                <a:lnTo>
                  <a:pt x="766" y="0"/>
                </a:lnTo>
                <a:close/>
              </a:path>
            </a:pathLst>
          </a:custGeom>
          <a:solidFill>
            <a:srgbClr val="558530"/>
          </a:solidFill>
          <a:ln>
            <a:noFill/>
          </a:ln>
        </p:spPr>
        <p:txBody>
          <a:bodyPr spcFirstLastPara="1" wrap="square" lIns="100802" tIns="50385" rIns="100802" bIns="50385" anchor="t" anchorCtr="0">
            <a:noAutofit/>
          </a:bodyPr>
          <a:lstStyle/>
          <a:p>
            <a:endParaRPr sz="19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38;p18">
            <a:extLst>
              <a:ext uri="{FF2B5EF4-FFF2-40B4-BE49-F238E27FC236}">
                <a16:creationId xmlns:a16="http://schemas.microsoft.com/office/drawing/2014/main" id="{B387529B-5E3B-4CCD-A08C-F891B79F496F}"/>
              </a:ext>
            </a:extLst>
          </p:cNvPr>
          <p:cNvSpPr/>
          <p:nvPr/>
        </p:nvSpPr>
        <p:spPr>
          <a:xfrm>
            <a:off x="10355879" y="3177976"/>
            <a:ext cx="1033376" cy="1044664"/>
          </a:xfrm>
          <a:custGeom>
            <a:avLst/>
            <a:gdLst/>
            <a:ahLst/>
            <a:cxnLst/>
            <a:rect l="l" t="t" r="r" b="b"/>
            <a:pathLst>
              <a:path w="926" h="825" extrusionOk="0">
                <a:moveTo>
                  <a:pt x="766" y="0"/>
                </a:moveTo>
                <a:lnTo>
                  <a:pt x="0" y="0"/>
                </a:lnTo>
                <a:lnTo>
                  <a:pt x="160" y="413"/>
                </a:lnTo>
                <a:lnTo>
                  <a:pt x="0" y="825"/>
                </a:lnTo>
                <a:lnTo>
                  <a:pt x="766" y="825"/>
                </a:lnTo>
                <a:lnTo>
                  <a:pt x="926" y="413"/>
                </a:lnTo>
                <a:lnTo>
                  <a:pt x="766" y="0"/>
                </a:lnTo>
                <a:close/>
              </a:path>
            </a:pathLst>
          </a:custGeom>
          <a:solidFill>
            <a:srgbClr val="496E6E"/>
          </a:solidFill>
          <a:ln>
            <a:noFill/>
          </a:ln>
        </p:spPr>
        <p:txBody>
          <a:bodyPr spcFirstLastPara="1" wrap="square" lIns="100802" tIns="50385" rIns="100802" bIns="50385" anchor="t" anchorCtr="0">
            <a:noAutofit/>
          </a:bodyPr>
          <a:lstStyle/>
          <a:p>
            <a:endParaRPr sz="198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239;p18">
            <a:extLst>
              <a:ext uri="{FF2B5EF4-FFF2-40B4-BE49-F238E27FC236}">
                <a16:creationId xmlns:a16="http://schemas.microsoft.com/office/drawing/2014/main" id="{9E1461F7-1B90-4FC4-8188-49E06842A252}"/>
              </a:ext>
            </a:extLst>
          </p:cNvPr>
          <p:cNvSpPr txBox="1"/>
          <p:nvPr/>
        </p:nvSpPr>
        <p:spPr>
          <a:xfrm>
            <a:off x="8718235" y="3341684"/>
            <a:ext cx="186929" cy="61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FFFFFF"/>
              </a:buClr>
              <a:buSzPts val="4900"/>
            </a:pPr>
            <a:r>
              <a:rPr lang="pt-BR" sz="5404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9</a:t>
            </a:r>
            <a:endParaRPr sz="1544" b="1" dirty="0"/>
          </a:p>
        </p:txBody>
      </p:sp>
      <p:sp>
        <p:nvSpPr>
          <p:cNvPr id="31" name="Google Shape;240;p18">
            <a:extLst>
              <a:ext uri="{FF2B5EF4-FFF2-40B4-BE49-F238E27FC236}">
                <a16:creationId xmlns:a16="http://schemas.microsoft.com/office/drawing/2014/main" id="{E1FB90DF-0410-4FD1-990E-E1E253C984E8}"/>
              </a:ext>
            </a:extLst>
          </p:cNvPr>
          <p:cNvSpPr txBox="1"/>
          <p:nvPr/>
        </p:nvSpPr>
        <p:spPr>
          <a:xfrm>
            <a:off x="10572969" y="3332043"/>
            <a:ext cx="745095" cy="61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FFFFFF"/>
              </a:buClr>
              <a:buSzPts val="4900"/>
            </a:pPr>
            <a:r>
              <a:rPr lang="pt-BR" sz="5404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11</a:t>
            </a:r>
            <a:endParaRPr sz="1544" b="1"/>
          </a:p>
        </p:txBody>
      </p:sp>
      <p:sp>
        <p:nvSpPr>
          <p:cNvPr id="32" name="Google Shape;241;p18">
            <a:extLst>
              <a:ext uri="{FF2B5EF4-FFF2-40B4-BE49-F238E27FC236}">
                <a16:creationId xmlns:a16="http://schemas.microsoft.com/office/drawing/2014/main" id="{D190C4A8-BCD9-464C-AEE4-BB84F8FB1895}"/>
              </a:ext>
            </a:extLst>
          </p:cNvPr>
          <p:cNvSpPr txBox="1"/>
          <p:nvPr/>
        </p:nvSpPr>
        <p:spPr>
          <a:xfrm>
            <a:off x="9548012" y="3332043"/>
            <a:ext cx="843160" cy="61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FFFFFF"/>
              </a:buClr>
              <a:buSzPts val="4900"/>
            </a:pPr>
            <a:r>
              <a:rPr lang="pt-BR" sz="5404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10</a:t>
            </a:r>
            <a:endParaRPr sz="1544" b="1"/>
          </a:p>
        </p:txBody>
      </p:sp>
      <p:grpSp>
        <p:nvGrpSpPr>
          <p:cNvPr id="33" name="Google Shape;242;p18">
            <a:extLst>
              <a:ext uri="{FF2B5EF4-FFF2-40B4-BE49-F238E27FC236}">
                <a16:creationId xmlns:a16="http://schemas.microsoft.com/office/drawing/2014/main" id="{BF5A2D10-4335-4FD4-83C0-DF387783A9EE}"/>
              </a:ext>
            </a:extLst>
          </p:cNvPr>
          <p:cNvGrpSpPr/>
          <p:nvPr/>
        </p:nvGrpSpPr>
        <p:grpSpPr>
          <a:xfrm>
            <a:off x="759936" y="1464442"/>
            <a:ext cx="1706949" cy="1393516"/>
            <a:chOff x="175494" y="1810324"/>
            <a:chExt cx="1357658" cy="1108363"/>
          </a:xfrm>
        </p:grpSpPr>
        <p:sp>
          <p:nvSpPr>
            <p:cNvPr id="34" name="Google Shape;243;p18">
              <a:extLst>
                <a:ext uri="{FF2B5EF4-FFF2-40B4-BE49-F238E27FC236}">
                  <a16:creationId xmlns:a16="http://schemas.microsoft.com/office/drawing/2014/main" id="{16ADCB80-E51C-4D88-A934-02DD4153D724}"/>
                </a:ext>
              </a:extLst>
            </p:cNvPr>
            <p:cNvSpPr/>
            <p:nvPr/>
          </p:nvSpPr>
          <p:spPr>
            <a:xfrm>
              <a:off x="175494" y="1810324"/>
              <a:ext cx="1357658" cy="1108363"/>
            </a:xfrm>
            <a:prstGeom prst="roundRect">
              <a:avLst>
                <a:gd name="adj" fmla="val 16667"/>
              </a:avLst>
            </a:prstGeom>
            <a:noFill/>
            <a:ln w="25400" cap="flat" cmpd="sng">
              <a:solidFill>
                <a:srgbClr val="FFCA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4946" tIns="57457" rIns="114946" bIns="57457" anchor="ctr" anchorCtr="0">
              <a:noAutofit/>
            </a:bodyPr>
            <a:lstStyle/>
            <a:p>
              <a:pPr algn="ctr"/>
              <a:endParaRPr sz="226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244;p18">
              <a:extLst>
                <a:ext uri="{FF2B5EF4-FFF2-40B4-BE49-F238E27FC236}">
                  <a16:creationId xmlns:a16="http://schemas.microsoft.com/office/drawing/2014/main" id="{75D4B178-1681-4659-B260-361A952C93FB}"/>
                </a:ext>
              </a:extLst>
            </p:cNvPr>
            <p:cNvSpPr txBox="1"/>
            <p:nvPr/>
          </p:nvSpPr>
          <p:spPr>
            <a:xfrm>
              <a:off x="249383" y="2066492"/>
              <a:ext cx="1209879" cy="5848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946" tIns="57457" rIns="114946" bIns="57457" anchor="t" anchorCtr="0">
              <a:spAutoFit/>
            </a:bodyPr>
            <a:lstStyle/>
            <a:p>
              <a:pPr algn="ctr"/>
              <a:r>
                <a:rPr lang="pt-BR" sz="2012">
                  <a:solidFill>
                    <a:schemeClr val="dk2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Instalação local</a:t>
              </a:r>
              <a:endParaRPr sz="1760"/>
            </a:p>
          </p:txBody>
        </p:sp>
      </p:grpSp>
      <p:grpSp>
        <p:nvGrpSpPr>
          <p:cNvPr id="36" name="Google Shape;245;p18">
            <a:extLst>
              <a:ext uri="{FF2B5EF4-FFF2-40B4-BE49-F238E27FC236}">
                <a16:creationId xmlns:a16="http://schemas.microsoft.com/office/drawing/2014/main" id="{4173DDDD-56A0-4134-899B-04771143E34C}"/>
              </a:ext>
            </a:extLst>
          </p:cNvPr>
          <p:cNvGrpSpPr/>
          <p:nvPr/>
        </p:nvGrpSpPr>
        <p:grpSpPr>
          <a:xfrm>
            <a:off x="2944981" y="1520277"/>
            <a:ext cx="1857804" cy="1393517"/>
            <a:chOff x="2144061" y="1836607"/>
            <a:chExt cx="1477644" cy="1108363"/>
          </a:xfrm>
        </p:grpSpPr>
        <p:sp>
          <p:nvSpPr>
            <p:cNvPr id="37" name="Google Shape;246;p18">
              <a:extLst>
                <a:ext uri="{FF2B5EF4-FFF2-40B4-BE49-F238E27FC236}">
                  <a16:creationId xmlns:a16="http://schemas.microsoft.com/office/drawing/2014/main" id="{B98C4F1A-6A46-49D8-9556-9DB8B69C7639}"/>
                </a:ext>
              </a:extLst>
            </p:cNvPr>
            <p:cNvSpPr/>
            <p:nvPr/>
          </p:nvSpPr>
          <p:spPr>
            <a:xfrm>
              <a:off x="2204096" y="1836607"/>
              <a:ext cx="1357658" cy="1108363"/>
            </a:xfrm>
            <a:prstGeom prst="roundRect">
              <a:avLst>
                <a:gd name="adj" fmla="val 16667"/>
              </a:avLst>
            </a:prstGeom>
            <a:noFill/>
            <a:ln w="25400" cap="flat" cmpd="sng">
              <a:solidFill>
                <a:srgbClr val="FFC20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4946" tIns="57457" rIns="114946" bIns="57457" anchor="ctr" anchorCtr="0">
              <a:noAutofit/>
            </a:bodyPr>
            <a:lstStyle/>
            <a:p>
              <a:pPr algn="ctr"/>
              <a:endParaRPr sz="226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247;p18">
              <a:extLst>
                <a:ext uri="{FF2B5EF4-FFF2-40B4-BE49-F238E27FC236}">
                  <a16:creationId xmlns:a16="http://schemas.microsoft.com/office/drawing/2014/main" id="{D3B8FC39-1226-4D0C-ADEB-58B6933089D2}"/>
                </a:ext>
              </a:extLst>
            </p:cNvPr>
            <p:cNvSpPr txBox="1"/>
            <p:nvPr/>
          </p:nvSpPr>
          <p:spPr>
            <a:xfrm>
              <a:off x="2144061" y="2092775"/>
              <a:ext cx="1477644" cy="5848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946" tIns="57457" rIns="114946" bIns="57457" anchor="t" anchorCtr="0">
              <a:spAutoFit/>
            </a:bodyPr>
            <a:lstStyle/>
            <a:p>
              <a:pPr algn="ctr"/>
              <a:r>
                <a:rPr lang="pt-BR" sz="2012" dirty="0">
                  <a:solidFill>
                    <a:schemeClr val="dk2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Ausência  de identificação</a:t>
              </a:r>
              <a:endParaRPr sz="1760" dirty="0"/>
            </a:p>
          </p:txBody>
        </p:sp>
      </p:grpSp>
      <p:grpSp>
        <p:nvGrpSpPr>
          <p:cNvPr id="39" name="Google Shape;248;p18">
            <a:extLst>
              <a:ext uri="{FF2B5EF4-FFF2-40B4-BE49-F238E27FC236}">
                <a16:creationId xmlns:a16="http://schemas.microsoft.com/office/drawing/2014/main" id="{83182A81-FDE5-41E1-96E2-B934A34F1BBA}"/>
              </a:ext>
            </a:extLst>
          </p:cNvPr>
          <p:cNvGrpSpPr/>
          <p:nvPr/>
        </p:nvGrpSpPr>
        <p:grpSpPr>
          <a:xfrm>
            <a:off x="4771772" y="1520278"/>
            <a:ext cx="2693118" cy="1393516"/>
            <a:chOff x="4244778" y="1855079"/>
            <a:chExt cx="2142029" cy="1108363"/>
          </a:xfrm>
        </p:grpSpPr>
        <p:sp>
          <p:nvSpPr>
            <p:cNvPr id="40" name="Google Shape;249;p18">
              <a:extLst>
                <a:ext uri="{FF2B5EF4-FFF2-40B4-BE49-F238E27FC236}">
                  <a16:creationId xmlns:a16="http://schemas.microsoft.com/office/drawing/2014/main" id="{6BD6674A-D426-40BC-B570-01C8D2512836}"/>
                </a:ext>
              </a:extLst>
            </p:cNvPr>
            <p:cNvSpPr/>
            <p:nvPr/>
          </p:nvSpPr>
          <p:spPr>
            <a:xfrm>
              <a:off x="4628454" y="1855079"/>
              <a:ext cx="1357658" cy="1108363"/>
            </a:xfrm>
            <a:prstGeom prst="roundRect">
              <a:avLst>
                <a:gd name="adj" fmla="val 16667"/>
              </a:avLst>
            </a:prstGeom>
            <a:noFill/>
            <a:ln w="25400" cap="flat" cmpd="sng">
              <a:solidFill>
                <a:srgbClr val="E7B00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4946" tIns="57457" rIns="114946" bIns="57457" anchor="ctr" anchorCtr="0">
              <a:noAutofit/>
            </a:bodyPr>
            <a:lstStyle/>
            <a:p>
              <a:pPr algn="ctr"/>
              <a:endParaRPr sz="226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250;p18">
              <a:extLst>
                <a:ext uri="{FF2B5EF4-FFF2-40B4-BE49-F238E27FC236}">
                  <a16:creationId xmlns:a16="http://schemas.microsoft.com/office/drawing/2014/main" id="{0EAE551F-0893-420D-B6D7-2819E7F50900}"/>
                </a:ext>
              </a:extLst>
            </p:cNvPr>
            <p:cNvSpPr txBox="1"/>
            <p:nvPr/>
          </p:nvSpPr>
          <p:spPr>
            <a:xfrm>
              <a:off x="4244778" y="2111247"/>
              <a:ext cx="2142029" cy="4617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946" tIns="57457" rIns="114946" bIns="57457" anchor="t" anchorCtr="0">
              <a:spAutoFit/>
            </a:bodyPr>
            <a:lstStyle/>
            <a:p>
              <a:pPr algn="ctr"/>
              <a:r>
                <a:rPr lang="pt-BR" sz="1509" dirty="0">
                  <a:solidFill>
                    <a:schemeClr val="dk2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Dados </a:t>
              </a:r>
              <a:endParaRPr sz="1760" dirty="0"/>
            </a:p>
            <a:p>
              <a:pPr algn="ctr"/>
              <a:r>
                <a:rPr lang="pt-BR" sz="1509" dirty="0">
                  <a:solidFill>
                    <a:schemeClr val="dk2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descentralizados</a:t>
              </a:r>
              <a:endParaRPr sz="1760" dirty="0"/>
            </a:p>
          </p:txBody>
        </p:sp>
      </p:grpSp>
      <p:grpSp>
        <p:nvGrpSpPr>
          <p:cNvPr id="42" name="Google Shape;251;p18">
            <a:extLst>
              <a:ext uri="{FF2B5EF4-FFF2-40B4-BE49-F238E27FC236}">
                <a16:creationId xmlns:a16="http://schemas.microsoft.com/office/drawing/2014/main" id="{97972F99-3A9D-4743-BA87-1B117D067208}"/>
              </a:ext>
            </a:extLst>
          </p:cNvPr>
          <p:cNvGrpSpPr/>
          <p:nvPr/>
        </p:nvGrpSpPr>
        <p:grpSpPr>
          <a:xfrm>
            <a:off x="7450829" y="1480038"/>
            <a:ext cx="1734143" cy="1443038"/>
            <a:chOff x="6860345" y="1814963"/>
            <a:chExt cx="1379288" cy="1147751"/>
          </a:xfrm>
        </p:grpSpPr>
        <p:sp>
          <p:nvSpPr>
            <p:cNvPr id="43" name="Google Shape;252;p18">
              <a:extLst>
                <a:ext uri="{FF2B5EF4-FFF2-40B4-BE49-F238E27FC236}">
                  <a16:creationId xmlns:a16="http://schemas.microsoft.com/office/drawing/2014/main" id="{2F0FA67B-5B7B-4244-9A83-3EB6B9D2E949}"/>
                </a:ext>
              </a:extLst>
            </p:cNvPr>
            <p:cNvSpPr/>
            <p:nvPr/>
          </p:nvSpPr>
          <p:spPr>
            <a:xfrm>
              <a:off x="6874198" y="1854351"/>
              <a:ext cx="1357658" cy="1108363"/>
            </a:xfrm>
            <a:prstGeom prst="roundRect">
              <a:avLst>
                <a:gd name="adj" fmla="val 16667"/>
              </a:avLst>
            </a:prstGeom>
            <a:noFill/>
            <a:ln w="25400" cap="flat" cmpd="sng">
              <a:solidFill>
                <a:srgbClr val="FFCA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4946" tIns="57457" rIns="114946" bIns="57457" anchor="ctr" anchorCtr="0">
              <a:noAutofit/>
            </a:bodyPr>
            <a:lstStyle/>
            <a:p>
              <a:pPr algn="ctr"/>
              <a:endParaRPr sz="226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253;p18">
              <a:extLst>
                <a:ext uri="{FF2B5EF4-FFF2-40B4-BE49-F238E27FC236}">
                  <a16:creationId xmlns:a16="http://schemas.microsoft.com/office/drawing/2014/main" id="{BBDF4368-9199-4360-BF62-E30E94292987}"/>
                </a:ext>
              </a:extLst>
            </p:cNvPr>
            <p:cNvSpPr txBox="1"/>
            <p:nvPr/>
          </p:nvSpPr>
          <p:spPr>
            <a:xfrm>
              <a:off x="6860345" y="1814963"/>
              <a:ext cx="1379288" cy="9539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946" tIns="57457" rIns="114946" bIns="57457" anchor="t" anchorCtr="0">
              <a:spAutoFit/>
            </a:bodyPr>
            <a:lstStyle/>
            <a:p>
              <a:pPr algn="ctr"/>
              <a:r>
                <a:rPr lang="pt-BR" sz="1760">
                  <a:solidFill>
                    <a:schemeClr val="dk2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Nível reduzido de integração entre sistemas</a:t>
              </a:r>
              <a:endParaRPr sz="1760"/>
            </a:p>
          </p:txBody>
        </p:sp>
      </p:grpSp>
      <p:grpSp>
        <p:nvGrpSpPr>
          <p:cNvPr id="45" name="Google Shape;254;p18">
            <a:extLst>
              <a:ext uri="{FF2B5EF4-FFF2-40B4-BE49-F238E27FC236}">
                <a16:creationId xmlns:a16="http://schemas.microsoft.com/office/drawing/2014/main" id="{B00F8330-3BA8-47D9-9E0E-FC9985F47F1C}"/>
              </a:ext>
            </a:extLst>
          </p:cNvPr>
          <p:cNvGrpSpPr/>
          <p:nvPr/>
        </p:nvGrpSpPr>
        <p:grpSpPr>
          <a:xfrm>
            <a:off x="9674694" y="1513246"/>
            <a:ext cx="1787226" cy="1393517"/>
            <a:chOff x="9079539" y="1832124"/>
            <a:chExt cx="1421508" cy="1108363"/>
          </a:xfrm>
        </p:grpSpPr>
        <p:sp>
          <p:nvSpPr>
            <p:cNvPr id="46" name="Google Shape;255;p18">
              <a:extLst>
                <a:ext uri="{FF2B5EF4-FFF2-40B4-BE49-F238E27FC236}">
                  <a16:creationId xmlns:a16="http://schemas.microsoft.com/office/drawing/2014/main" id="{7872F450-9025-4A84-8B0D-3A7B8A835211}"/>
                </a:ext>
              </a:extLst>
            </p:cNvPr>
            <p:cNvSpPr/>
            <p:nvPr/>
          </p:nvSpPr>
          <p:spPr>
            <a:xfrm>
              <a:off x="9116482" y="1832124"/>
              <a:ext cx="1357658" cy="1108363"/>
            </a:xfrm>
            <a:prstGeom prst="roundRect">
              <a:avLst>
                <a:gd name="adj" fmla="val 16667"/>
              </a:avLst>
            </a:prstGeom>
            <a:noFill/>
            <a:ln w="25400" cap="flat" cmpd="sng">
              <a:solidFill>
                <a:srgbClr val="63A8C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4946" tIns="57457" rIns="114946" bIns="57457" anchor="ctr" anchorCtr="0">
              <a:noAutofit/>
            </a:bodyPr>
            <a:lstStyle/>
            <a:p>
              <a:pPr algn="ctr"/>
              <a:endParaRPr sz="226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256;p18">
              <a:extLst>
                <a:ext uri="{FF2B5EF4-FFF2-40B4-BE49-F238E27FC236}">
                  <a16:creationId xmlns:a16="http://schemas.microsoft.com/office/drawing/2014/main" id="{03C053C8-CE5E-4E0A-9DB5-865C0C6585EC}"/>
                </a:ext>
              </a:extLst>
            </p:cNvPr>
            <p:cNvSpPr txBox="1"/>
            <p:nvPr/>
          </p:nvSpPr>
          <p:spPr>
            <a:xfrm>
              <a:off x="9079539" y="1977457"/>
              <a:ext cx="1421508" cy="8311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946" tIns="57457" rIns="114946" bIns="57457" anchor="t" anchorCtr="0">
              <a:spAutoFit/>
            </a:bodyPr>
            <a:lstStyle/>
            <a:p>
              <a:pPr algn="ctr"/>
              <a:r>
                <a:rPr lang="pt-BR" sz="2012">
                  <a:solidFill>
                    <a:schemeClr val="dk2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Experiência do usuário limitada</a:t>
              </a:r>
              <a:endParaRPr sz="1760"/>
            </a:p>
          </p:txBody>
        </p:sp>
      </p:grpSp>
      <p:grpSp>
        <p:nvGrpSpPr>
          <p:cNvPr id="48" name="Google Shape;260;p18">
            <a:extLst>
              <a:ext uri="{FF2B5EF4-FFF2-40B4-BE49-F238E27FC236}">
                <a16:creationId xmlns:a16="http://schemas.microsoft.com/office/drawing/2014/main" id="{AAB2DE61-3DF0-403D-B7FB-7E26D8F9F2DF}"/>
              </a:ext>
            </a:extLst>
          </p:cNvPr>
          <p:cNvGrpSpPr/>
          <p:nvPr/>
        </p:nvGrpSpPr>
        <p:grpSpPr>
          <a:xfrm>
            <a:off x="2505778" y="4479713"/>
            <a:ext cx="1583422" cy="1393518"/>
            <a:chOff x="2008735" y="4720995"/>
            <a:chExt cx="1357658" cy="1108363"/>
          </a:xfrm>
        </p:grpSpPr>
        <p:sp>
          <p:nvSpPr>
            <p:cNvPr id="49" name="Google Shape;261;p18">
              <a:extLst>
                <a:ext uri="{FF2B5EF4-FFF2-40B4-BE49-F238E27FC236}">
                  <a16:creationId xmlns:a16="http://schemas.microsoft.com/office/drawing/2014/main" id="{AA9C1FCA-B3D7-465F-AA3C-1B50C09AA1E1}"/>
                </a:ext>
              </a:extLst>
            </p:cNvPr>
            <p:cNvSpPr/>
            <p:nvPr/>
          </p:nvSpPr>
          <p:spPr>
            <a:xfrm>
              <a:off x="2008735" y="4720995"/>
              <a:ext cx="1357658" cy="1108363"/>
            </a:xfrm>
            <a:prstGeom prst="roundRect">
              <a:avLst>
                <a:gd name="adj" fmla="val 16667"/>
              </a:avLst>
            </a:prstGeom>
            <a:noFill/>
            <a:ln w="25400" cap="flat" cmpd="sng">
              <a:solidFill>
                <a:srgbClr val="526A9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4946" tIns="57457" rIns="114946" bIns="57457" anchor="ctr" anchorCtr="0">
              <a:noAutofit/>
            </a:bodyPr>
            <a:lstStyle/>
            <a:p>
              <a:pPr algn="ctr"/>
              <a:endParaRPr sz="226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262;p18">
              <a:extLst>
                <a:ext uri="{FF2B5EF4-FFF2-40B4-BE49-F238E27FC236}">
                  <a16:creationId xmlns:a16="http://schemas.microsoft.com/office/drawing/2014/main" id="{7B933BE2-6639-43EE-9ADD-2DE960F5C5A2}"/>
                </a:ext>
              </a:extLst>
            </p:cNvPr>
            <p:cNvSpPr txBox="1"/>
            <p:nvPr/>
          </p:nvSpPr>
          <p:spPr>
            <a:xfrm>
              <a:off x="2072083" y="4966143"/>
              <a:ext cx="1209879" cy="5329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946" tIns="57457" rIns="114946" bIns="57457" anchor="t" anchorCtr="0">
              <a:spAutoFit/>
            </a:bodyPr>
            <a:lstStyle/>
            <a:p>
              <a:pPr algn="ctr"/>
              <a:r>
                <a:rPr lang="pt-BR" dirty="0">
                  <a:solidFill>
                    <a:schemeClr val="dk2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Evoluções Limitadas</a:t>
              </a:r>
              <a:endParaRPr dirty="0"/>
            </a:p>
          </p:txBody>
        </p:sp>
      </p:grpSp>
      <p:grpSp>
        <p:nvGrpSpPr>
          <p:cNvPr id="51" name="Google Shape;263;p18">
            <a:extLst>
              <a:ext uri="{FF2B5EF4-FFF2-40B4-BE49-F238E27FC236}">
                <a16:creationId xmlns:a16="http://schemas.microsoft.com/office/drawing/2014/main" id="{7D158F2E-5ED2-48B8-89AD-78DDE593FA97}"/>
              </a:ext>
            </a:extLst>
          </p:cNvPr>
          <p:cNvGrpSpPr/>
          <p:nvPr/>
        </p:nvGrpSpPr>
        <p:grpSpPr>
          <a:xfrm>
            <a:off x="4263671" y="4493105"/>
            <a:ext cx="1689899" cy="1393517"/>
            <a:chOff x="3844115" y="4769556"/>
            <a:chExt cx="1448954" cy="1108363"/>
          </a:xfrm>
        </p:grpSpPr>
        <p:sp>
          <p:nvSpPr>
            <p:cNvPr id="52" name="Google Shape;264;p18">
              <a:extLst>
                <a:ext uri="{FF2B5EF4-FFF2-40B4-BE49-F238E27FC236}">
                  <a16:creationId xmlns:a16="http://schemas.microsoft.com/office/drawing/2014/main" id="{FA69CFDB-7582-4988-A570-30B537F85E1D}"/>
                </a:ext>
              </a:extLst>
            </p:cNvPr>
            <p:cNvSpPr/>
            <p:nvPr/>
          </p:nvSpPr>
          <p:spPr>
            <a:xfrm>
              <a:off x="3883844" y="4769556"/>
              <a:ext cx="1357658" cy="1108363"/>
            </a:xfrm>
            <a:prstGeom prst="roundRect">
              <a:avLst>
                <a:gd name="adj" fmla="val 16667"/>
              </a:avLst>
            </a:prstGeom>
            <a:noFill/>
            <a:ln w="25400" cap="flat" cmpd="sng">
              <a:solidFill>
                <a:srgbClr val="8DC6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4946" tIns="57457" rIns="114946" bIns="57457" anchor="ctr" anchorCtr="0">
              <a:noAutofit/>
            </a:bodyPr>
            <a:lstStyle/>
            <a:p>
              <a:pPr algn="ctr"/>
              <a:endParaRPr sz="226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265;p18">
              <a:extLst>
                <a:ext uri="{FF2B5EF4-FFF2-40B4-BE49-F238E27FC236}">
                  <a16:creationId xmlns:a16="http://schemas.microsoft.com/office/drawing/2014/main" id="{CD34F23E-48BF-4105-A56B-3276709A986E}"/>
                </a:ext>
              </a:extLst>
            </p:cNvPr>
            <p:cNvSpPr txBox="1"/>
            <p:nvPr/>
          </p:nvSpPr>
          <p:spPr>
            <a:xfrm>
              <a:off x="3844115" y="4795318"/>
              <a:ext cx="1448954" cy="10714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946" tIns="57457" rIns="114946" bIns="57457" anchor="t" anchorCtr="0">
              <a:spAutoFit/>
            </a:bodyPr>
            <a:lstStyle/>
            <a:p>
              <a:pPr algn="ctr"/>
              <a:r>
                <a:rPr lang="pt-BR" sz="1600" dirty="0">
                  <a:solidFill>
                    <a:schemeClr val="dk2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Duplicidade de Lançamentos de Registros (PCE x PCA)</a:t>
              </a:r>
              <a:endParaRPr sz="1600" dirty="0"/>
            </a:p>
          </p:txBody>
        </p:sp>
      </p:grpSp>
      <p:grpSp>
        <p:nvGrpSpPr>
          <p:cNvPr id="54" name="Google Shape;266;p18">
            <a:extLst>
              <a:ext uri="{FF2B5EF4-FFF2-40B4-BE49-F238E27FC236}">
                <a16:creationId xmlns:a16="http://schemas.microsoft.com/office/drawing/2014/main" id="{E0303D97-DDFD-4479-B8DE-303B4B90B029}"/>
              </a:ext>
            </a:extLst>
          </p:cNvPr>
          <p:cNvGrpSpPr/>
          <p:nvPr/>
        </p:nvGrpSpPr>
        <p:grpSpPr>
          <a:xfrm>
            <a:off x="6078987" y="4493104"/>
            <a:ext cx="1689899" cy="1393517"/>
            <a:chOff x="5708116" y="4772235"/>
            <a:chExt cx="1448954" cy="1108363"/>
          </a:xfrm>
        </p:grpSpPr>
        <p:sp>
          <p:nvSpPr>
            <p:cNvPr id="55" name="Google Shape;267;p18">
              <a:extLst>
                <a:ext uri="{FF2B5EF4-FFF2-40B4-BE49-F238E27FC236}">
                  <a16:creationId xmlns:a16="http://schemas.microsoft.com/office/drawing/2014/main" id="{5B0826C6-9497-4042-856F-83C73AF6D2C6}"/>
                </a:ext>
              </a:extLst>
            </p:cNvPr>
            <p:cNvSpPr/>
            <p:nvPr/>
          </p:nvSpPr>
          <p:spPr>
            <a:xfrm>
              <a:off x="5759595" y="4772235"/>
              <a:ext cx="1357658" cy="1108363"/>
            </a:xfrm>
            <a:prstGeom prst="roundRect">
              <a:avLst>
                <a:gd name="adj" fmla="val 16667"/>
              </a:avLst>
            </a:prstGeom>
            <a:noFill/>
            <a:ln w="25400" cap="flat" cmpd="sng">
              <a:solidFill>
                <a:srgbClr val="83AE7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4946" tIns="57457" rIns="114946" bIns="57457" anchor="ctr" anchorCtr="0">
              <a:noAutofit/>
            </a:bodyPr>
            <a:lstStyle/>
            <a:p>
              <a:pPr algn="ctr"/>
              <a:endParaRPr sz="226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268;p18">
              <a:extLst>
                <a:ext uri="{FF2B5EF4-FFF2-40B4-BE49-F238E27FC236}">
                  <a16:creationId xmlns:a16="http://schemas.microsoft.com/office/drawing/2014/main" id="{F5CD5DAA-8A00-44F7-993F-F0CC80695742}"/>
                </a:ext>
              </a:extLst>
            </p:cNvPr>
            <p:cNvSpPr txBox="1"/>
            <p:nvPr/>
          </p:nvSpPr>
          <p:spPr>
            <a:xfrm>
              <a:off x="5708116" y="4862033"/>
              <a:ext cx="1448954" cy="7385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946" tIns="57457" rIns="114946" bIns="57457" anchor="t" anchorCtr="0">
              <a:spAutoFit/>
            </a:bodyPr>
            <a:lstStyle/>
            <a:p>
              <a:pPr algn="ctr"/>
              <a:r>
                <a:rPr lang="pt-BR" sz="1760" dirty="0">
                  <a:solidFill>
                    <a:schemeClr val="dk2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Versão Exclusiva para Cada Eleição</a:t>
              </a:r>
              <a:endParaRPr sz="1760" dirty="0"/>
            </a:p>
          </p:txBody>
        </p:sp>
      </p:grpSp>
      <p:grpSp>
        <p:nvGrpSpPr>
          <p:cNvPr id="57" name="Google Shape;269;p18">
            <a:extLst>
              <a:ext uri="{FF2B5EF4-FFF2-40B4-BE49-F238E27FC236}">
                <a16:creationId xmlns:a16="http://schemas.microsoft.com/office/drawing/2014/main" id="{0C11CB10-F60E-4045-8534-F8B2C4D1BC19}"/>
              </a:ext>
            </a:extLst>
          </p:cNvPr>
          <p:cNvGrpSpPr/>
          <p:nvPr/>
        </p:nvGrpSpPr>
        <p:grpSpPr>
          <a:xfrm>
            <a:off x="7896917" y="4493104"/>
            <a:ext cx="1689899" cy="1393518"/>
            <a:chOff x="7472762" y="4772235"/>
            <a:chExt cx="1448954" cy="1108363"/>
          </a:xfrm>
        </p:grpSpPr>
        <p:sp>
          <p:nvSpPr>
            <p:cNvPr id="58" name="Google Shape;270;p18">
              <a:extLst>
                <a:ext uri="{FF2B5EF4-FFF2-40B4-BE49-F238E27FC236}">
                  <a16:creationId xmlns:a16="http://schemas.microsoft.com/office/drawing/2014/main" id="{589C3FB9-D74B-40FE-873E-863236BEA177}"/>
                </a:ext>
              </a:extLst>
            </p:cNvPr>
            <p:cNvSpPr/>
            <p:nvPr/>
          </p:nvSpPr>
          <p:spPr>
            <a:xfrm>
              <a:off x="7491235" y="4772235"/>
              <a:ext cx="1357658" cy="1108363"/>
            </a:xfrm>
            <a:prstGeom prst="roundRect">
              <a:avLst>
                <a:gd name="adj" fmla="val 16667"/>
              </a:avLst>
            </a:prstGeom>
            <a:noFill/>
            <a:ln w="25400" cap="flat" cmpd="sng">
              <a:solidFill>
                <a:srgbClr val="55853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4946" tIns="57457" rIns="114946" bIns="57457" anchor="ctr" anchorCtr="0">
              <a:noAutofit/>
            </a:bodyPr>
            <a:lstStyle/>
            <a:p>
              <a:pPr algn="ctr"/>
              <a:endParaRPr sz="226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271;p18">
              <a:extLst>
                <a:ext uri="{FF2B5EF4-FFF2-40B4-BE49-F238E27FC236}">
                  <a16:creationId xmlns:a16="http://schemas.microsoft.com/office/drawing/2014/main" id="{C45B8514-4D69-48E4-89CB-DE4F11DA1570}"/>
                </a:ext>
              </a:extLst>
            </p:cNvPr>
            <p:cNvSpPr txBox="1"/>
            <p:nvPr/>
          </p:nvSpPr>
          <p:spPr>
            <a:xfrm>
              <a:off x="7472762" y="4959025"/>
              <a:ext cx="1448954" cy="7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946" tIns="57457" rIns="114946" bIns="57457" anchor="t" anchorCtr="0">
              <a:spAutoFit/>
            </a:bodyPr>
            <a:lstStyle/>
            <a:p>
              <a:pPr algn="ctr"/>
              <a:r>
                <a:rPr lang="pt-BR" sz="1760" dirty="0">
                  <a:solidFill>
                    <a:schemeClr val="dk2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Entregas em Múltiplas Etapas</a:t>
              </a:r>
              <a:endParaRPr sz="1760" dirty="0"/>
            </a:p>
          </p:txBody>
        </p:sp>
      </p:grpSp>
      <p:grpSp>
        <p:nvGrpSpPr>
          <p:cNvPr id="60" name="Google Shape;272;p18">
            <a:extLst>
              <a:ext uri="{FF2B5EF4-FFF2-40B4-BE49-F238E27FC236}">
                <a16:creationId xmlns:a16="http://schemas.microsoft.com/office/drawing/2014/main" id="{FCEE2487-48BE-4540-8D13-E3DBF88FDF0A}"/>
              </a:ext>
            </a:extLst>
          </p:cNvPr>
          <p:cNvGrpSpPr/>
          <p:nvPr/>
        </p:nvGrpSpPr>
        <p:grpSpPr>
          <a:xfrm>
            <a:off x="9696325" y="4493567"/>
            <a:ext cx="1692930" cy="1393517"/>
            <a:chOff x="9116482" y="4772235"/>
            <a:chExt cx="1451553" cy="1108363"/>
          </a:xfrm>
        </p:grpSpPr>
        <p:sp>
          <p:nvSpPr>
            <p:cNvPr id="61" name="Google Shape;273;p18">
              <a:extLst>
                <a:ext uri="{FF2B5EF4-FFF2-40B4-BE49-F238E27FC236}">
                  <a16:creationId xmlns:a16="http://schemas.microsoft.com/office/drawing/2014/main" id="{B74EB78E-895A-48E6-AE2D-8340859B891E}"/>
                </a:ext>
              </a:extLst>
            </p:cNvPr>
            <p:cNvSpPr/>
            <p:nvPr/>
          </p:nvSpPr>
          <p:spPr>
            <a:xfrm>
              <a:off x="9116482" y="4772235"/>
              <a:ext cx="1357658" cy="1108363"/>
            </a:xfrm>
            <a:prstGeom prst="roundRect">
              <a:avLst>
                <a:gd name="adj" fmla="val 16667"/>
              </a:avLst>
            </a:prstGeom>
            <a:noFill/>
            <a:ln w="25400" cap="flat" cmpd="sng">
              <a:solidFill>
                <a:srgbClr val="496E6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4946" tIns="57457" rIns="114946" bIns="57457" anchor="ctr" anchorCtr="0">
              <a:noAutofit/>
            </a:bodyPr>
            <a:lstStyle/>
            <a:p>
              <a:pPr algn="ctr"/>
              <a:endParaRPr sz="226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274;p18">
              <a:extLst>
                <a:ext uri="{FF2B5EF4-FFF2-40B4-BE49-F238E27FC236}">
                  <a16:creationId xmlns:a16="http://schemas.microsoft.com/office/drawing/2014/main" id="{91E6B333-99C5-400D-ABE5-21ED5749C231}"/>
                </a:ext>
              </a:extLst>
            </p:cNvPr>
            <p:cNvSpPr txBox="1"/>
            <p:nvPr/>
          </p:nvSpPr>
          <p:spPr>
            <a:xfrm>
              <a:off x="9119081" y="5065178"/>
              <a:ext cx="1448954" cy="5231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946" tIns="57457" rIns="114946" bIns="57457" anchor="t" anchorCtr="0">
              <a:spAutoFit/>
            </a:bodyPr>
            <a:lstStyle/>
            <a:p>
              <a:pPr algn="ctr"/>
              <a:r>
                <a:rPr lang="pt-BR" sz="1760" dirty="0">
                  <a:solidFill>
                    <a:schemeClr val="dk2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Análise Repressiva</a:t>
              </a:r>
              <a:endParaRPr sz="1760" dirty="0"/>
            </a:p>
          </p:txBody>
        </p:sp>
      </p:grpSp>
      <p:grpSp>
        <p:nvGrpSpPr>
          <p:cNvPr id="63" name="Google Shape;257;p18">
            <a:extLst>
              <a:ext uri="{FF2B5EF4-FFF2-40B4-BE49-F238E27FC236}">
                <a16:creationId xmlns:a16="http://schemas.microsoft.com/office/drawing/2014/main" id="{49871F5C-106B-4E05-8D23-240C0F27DB53}"/>
              </a:ext>
            </a:extLst>
          </p:cNvPr>
          <p:cNvGrpSpPr/>
          <p:nvPr/>
        </p:nvGrpSpPr>
        <p:grpSpPr>
          <a:xfrm>
            <a:off x="376138" y="4493105"/>
            <a:ext cx="2179170" cy="1393516"/>
            <a:chOff x="-76795" y="4720995"/>
            <a:chExt cx="1857379" cy="1108363"/>
          </a:xfrm>
        </p:grpSpPr>
        <p:sp>
          <p:nvSpPr>
            <p:cNvPr id="64" name="Google Shape;258;p18">
              <a:extLst>
                <a:ext uri="{FF2B5EF4-FFF2-40B4-BE49-F238E27FC236}">
                  <a16:creationId xmlns:a16="http://schemas.microsoft.com/office/drawing/2014/main" id="{64297533-36DD-4529-A1E3-C29413EFE05E}"/>
                </a:ext>
              </a:extLst>
            </p:cNvPr>
            <p:cNvSpPr/>
            <p:nvPr/>
          </p:nvSpPr>
          <p:spPr>
            <a:xfrm>
              <a:off x="175494" y="4720995"/>
              <a:ext cx="1357658" cy="1108363"/>
            </a:xfrm>
            <a:prstGeom prst="roundRect">
              <a:avLst>
                <a:gd name="adj" fmla="val 16667"/>
              </a:avLst>
            </a:prstGeom>
            <a:noFill/>
            <a:ln w="25400" cap="flat" cmpd="sng">
              <a:solidFill>
                <a:srgbClr val="3489A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4946" tIns="57457" rIns="114946" bIns="57457" anchor="ctr" anchorCtr="0">
              <a:noAutofit/>
            </a:bodyPr>
            <a:lstStyle/>
            <a:p>
              <a:pPr algn="ctr"/>
              <a:endParaRPr sz="226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259;p18">
              <a:extLst>
                <a:ext uri="{FF2B5EF4-FFF2-40B4-BE49-F238E27FC236}">
                  <a16:creationId xmlns:a16="http://schemas.microsoft.com/office/drawing/2014/main" id="{479AD1C2-8139-4C19-B78F-0EBEF5C3B9EE}"/>
                </a:ext>
              </a:extLst>
            </p:cNvPr>
            <p:cNvSpPr txBox="1"/>
            <p:nvPr/>
          </p:nvSpPr>
          <p:spPr>
            <a:xfrm>
              <a:off x="-76795" y="4997695"/>
              <a:ext cx="1857379" cy="4839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946" tIns="57457" rIns="114946" bIns="57457" anchor="t" anchorCtr="0">
              <a:spAutoFit/>
            </a:bodyPr>
            <a:lstStyle/>
            <a:p>
              <a:pPr algn="ctr"/>
              <a:r>
                <a:rPr lang="pt-BR" sz="1600" dirty="0">
                  <a:solidFill>
                    <a:schemeClr val="dk2"/>
                  </a:solidFill>
                  <a:latin typeface="Open Sans SemiBold"/>
                  <a:ea typeface="Open Sans SemiBold"/>
                  <a:cs typeface="Open Sans SemiBold"/>
                  <a:sym typeface="Open Sans SemiBold"/>
                </a:rPr>
                <a:t>Menor Rastreabilidade</a:t>
              </a:r>
              <a:endParaRPr sz="1600" dirty="0"/>
            </a:p>
          </p:txBody>
        </p:sp>
      </p:grpSp>
      <p:sp>
        <p:nvSpPr>
          <p:cNvPr id="69" name="Google Shape;219;p18">
            <a:extLst>
              <a:ext uri="{FF2B5EF4-FFF2-40B4-BE49-F238E27FC236}">
                <a16:creationId xmlns:a16="http://schemas.microsoft.com/office/drawing/2014/main" id="{46866844-4C14-4D20-BE44-B2095AB2E723}"/>
              </a:ext>
            </a:extLst>
          </p:cNvPr>
          <p:cNvSpPr txBox="1"/>
          <p:nvPr/>
        </p:nvSpPr>
        <p:spPr>
          <a:xfrm>
            <a:off x="3613141" y="209094"/>
            <a:ext cx="5051770" cy="763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>
              <a:spcBef>
                <a:spcPts val="0"/>
              </a:spcBef>
              <a:spcAft>
                <a:spcPts val="0"/>
              </a:spcAft>
              <a:buNone/>
              <a:defRPr sz="4210">
                <a:solidFill>
                  <a:srgbClr val="2C4166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pt-BR" b="1" dirty="0">
                <a:sym typeface="Calibri"/>
              </a:rPr>
              <a:t>Por que mudar?</a:t>
            </a:r>
            <a:endParaRPr b="1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9CCCFF1-3F5C-22E9-8AF2-30711AB1E262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800212" y="6256866"/>
            <a:ext cx="54612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166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114;p1">
            <a:extLst>
              <a:ext uri="{FF2B5EF4-FFF2-40B4-BE49-F238E27FC236}">
                <a16:creationId xmlns:a16="http://schemas.microsoft.com/office/drawing/2014/main" id="{A76B232E-1954-4B84-810A-E60F9CD58C7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6487" y="6083304"/>
            <a:ext cx="1423969" cy="664717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97;p19">
            <a:extLst>
              <a:ext uri="{FF2B5EF4-FFF2-40B4-BE49-F238E27FC236}">
                <a16:creationId xmlns:a16="http://schemas.microsoft.com/office/drawing/2014/main" id="{4B33E5FE-FB86-42E4-A0E6-FBD4F087F61E}"/>
              </a:ext>
            </a:extLst>
          </p:cNvPr>
          <p:cNvSpPr txBox="1"/>
          <p:nvPr/>
        </p:nvSpPr>
        <p:spPr>
          <a:xfrm>
            <a:off x="2856505" y="377196"/>
            <a:ext cx="6478990" cy="862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>
              <a:spcBef>
                <a:spcPts val="0"/>
              </a:spcBef>
              <a:spcAft>
                <a:spcPts val="0"/>
              </a:spcAft>
              <a:buNone/>
              <a:defRPr sz="4210" b="1">
                <a:solidFill>
                  <a:srgbClr val="2C4166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pt-BR" dirty="0">
                <a:sym typeface="Calibri"/>
              </a:rPr>
              <a:t>Jornada do Prestador</a:t>
            </a:r>
            <a:endParaRPr dirty="0">
              <a:sym typeface="Calibri"/>
            </a:endParaRPr>
          </a:p>
        </p:txBody>
      </p:sp>
      <p:sp>
        <p:nvSpPr>
          <p:cNvPr id="24" name="Google Shape;289;p19">
            <a:extLst>
              <a:ext uri="{FF2B5EF4-FFF2-40B4-BE49-F238E27FC236}">
                <a16:creationId xmlns:a16="http://schemas.microsoft.com/office/drawing/2014/main" id="{900F491F-5AF0-4DEA-8863-D71A80C35369}"/>
              </a:ext>
            </a:extLst>
          </p:cNvPr>
          <p:cNvSpPr/>
          <p:nvPr/>
        </p:nvSpPr>
        <p:spPr>
          <a:xfrm>
            <a:off x="825017" y="3933804"/>
            <a:ext cx="5219640" cy="676029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FFFF">
                  <a:alpha val="20000"/>
                </a:srgbClr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spcFirstLastPara="1" wrap="square" lIns="99230" tIns="57457" rIns="793969" bIns="57457" anchor="ctr" anchorCtr="0">
            <a:noAutofit/>
          </a:bodyPr>
          <a:lstStyle/>
          <a:p>
            <a:pPr algn="r"/>
            <a:r>
              <a:rPr lang="pt-BR" sz="2263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Geração de</a:t>
            </a:r>
            <a:r>
              <a:rPr lang="pt-BR" sz="2263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Mídia</a:t>
            </a:r>
            <a:endParaRPr sz="2263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90;p19">
            <a:extLst>
              <a:ext uri="{FF2B5EF4-FFF2-40B4-BE49-F238E27FC236}">
                <a16:creationId xmlns:a16="http://schemas.microsoft.com/office/drawing/2014/main" id="{24247152-6B1B-41A7-9BEE-0E342E268E0C}"/>
              </a:ext>
            </a:extLst>
          </p:cNvPr>
          <p:cNvSpPr/>
          <p:nvPr/>
        </p:nvSpPr>
        <p:spPr>
          <a:xfrm>
            <a:off x="825017" y="5154048"/>
            <a:ext cx="5219640" cy="676029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FFFF">
                  <a:alpha val="20000"/>
                </a:srgbClr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spcFirstLastPara="1" wrap="square" lIns="99230" tIns="57457" rIns="793969" bIns="57457" anchor="ctr" anchorCtr="0">
            <a:noAutofit/>
          </a:bodyPr>
          <a:lstStyle/>
          <a:p>
            <a:pPr algn="r"/>
            <a:r>
              <a:rPr lang="pt-BR" sz="2263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Entrega</a:t>
            </a:r>
            <a:r>
              <a:rPr lang="pt-BR" sz="2263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pt-BR" sz="2263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PC em 2 fazes</a:t>
            </a:r>
            <a:endParaRPr sz="2263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91;p19">
            <a:extLst>
              <a:ext uri="{FF2B5EF4-FFF2-40B4-BE49-F238E27FC236}">
                <a16:creationId xmlns:a16="http://schemas.microsoft.com/office/drawing/2014/main" id="{C01778DF-DBBD-4E08-A942-C9EE445E11D1}"/>
              </a:ext>
            </a:extLst>
          </p:cNvPr>
          <p:cNvSpPr/>
          <p:nvPr/>
        </p:nvSpPr>
        <p:spPr>
          <a:xfrm>
            <a:off x="6096000" y="5155577"/>
            <a:ext cx="5219640" cy="676029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00000">
                <a:srgbClr val="FFFFFF">
                  <a:alpha val="2000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793969" tIns="57457" rIns="114946" bIns="57457" anchor="ctr" anchorCtr="0">
            <a:noAutofit/>
          </a:bodyPr>
          <a:lstStyle/>
          <a:p>
            <a:r>
              <a:rPr lang="pt-BR" sz="2263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Validação </a:t>
            </a:r>
            <a:r>
              <a:rPr lang="pt-BR" sz="2263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pt-BR" sz="2263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Transmissão </a:t>
            </a:r>
            <a:r>
              <a:rPr lang="pt-BR" sz="2263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da </a:t>
            </a:r>
            <a:r>
              <a:rPr lang="pt-BR" sz="2263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sz="1760" dirty="0"/>
          </a:p>
        </p:txBody>
      </p:sp>
      <p:sp>
        <p:nvSpPr>
          <p:cNvPr id="27" name="Google Shape;292;p19">
            <a:extLst>
              <a:ext uri="{FF2B5EF4-FFF2-40B4-BE49-F238E27FC236}">
                <a16:creationId xmlns:a16="http://schemas.microsoft.com/office/drawing/2014/main" id="{664E57EF-C819-4D07-BB92-69FA49F66199}"/>
              </a:ext>
            </a:extLst>
          </p:cNvPr>
          <p:cNvSpPr/>
          <p:nvPr/>
        </p:nvSpPr>
        <p:spPr>
          <a:xfrm>
            <a:off x="825017" y="2707178"/>
            <a:ext cx="5219640" cy="676029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FFFF">
                  <a:alpha val="20000"/>
                </a:srgbClr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spcFirstLastPara="1" wrap="square" lIns="99230" tIns="57457" rIns="793969" bIns="57457" anchor="ctr" anchorCtr="0">
            <a:noAutofit/>
          </a:bodyPr>
          <a:lstStyle/>
          <a:p>
            <a:pPr algn="r"/>
            <a:r>
              <a:rPr lang="pt-BR" sz="2263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Lançamento </a:t>
            </a:r>
            <a:r>
              <a:rPr lang="pt-BR" sz="2263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dos metadados</a:t>
            </a:r>
            <a:r>
              <a:rPr lang="pt-BR" sz="2263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263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93;p19">
            <a:extLst>
              <a:ext uri="{FF2B5EF4-FFF2-40B4-BE49-F238E27FC236}">
                <a16:creationId xmlns:a16="http://schemas.microsoft.com/office/drawing/2014/main" id="{59C26D48-BE73-43BF-8883-4E2F0CDF1C4B}"/>
              </a:ext>
            </a:extLst>
          </p:cNvPr>
          <p:cNvSpPr/>
          <p:nvPr/>
        </p:nvSpPr>
        <p:spPr>
          <a:xfrm>
            <a:off x="6096000" y="2708708"/>
            <a:ext cx="5219640" cy="676029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00000">
                <a:srgbClr val="FFFFFF">
                  <a:alpha val="2000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793969" tIns="57457" rIns="114946" bIns="57457" anchor="ctr" anchorCtr="0">
            <a:noAutofit/>
          </a:bodyPr>
          <a:lstStyle/>
          <a:p>
            <a:r>
              <a:rPr lang="pt-BR" sz="2263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Registro </a:t>
            </a:r>
            <a:r>
              <a:rPr lang="pt-BR" sz="2263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da </a:t>
            </a:r>
            <a:r>
              <a:rPr lang="pt-BR" sz="2263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r>
              <a:rPr lang="pt-BR" sz="2263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com as </a:t>
            </a:r>
            <a:r>
              <a:rPr lang="pt-BR" sz="2263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Evidências</a:t>
            </a:r>
            <a:endParaRPr sz="1760"/>
          </a:p>
        </p:txBody>
      </p:sp>
      <p:sp>
        <p:nvSpPr>
          <p:cNvPr id="29" name="Google Shape;295;p19">
            <a:extLst>
              <a:ext uri="{FF2B5EF4-FFF2-40B4-BE49-F238E27FC236}">
                <a16:creationId xmlns:a16="http://schemas.microsoft.com/office/drawing/2014/main" id="{DEF47426-A6B8-4A26-A527-EFB90729565D}"/>
              </a:ext>
            </a:extLst>
          </p:cNvPr>
          <p:cNvSpPr/>
          <p:nvPr/>
        </p:nvSpPr>
        <p:spPr>
          <a:xfrm>
            <a:off x="825017" y="1557859"/>
            <a:ext cx="5219640" cy="676029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FFFF">
                  <a:alpha val="20000"/>
                </a:srgbClr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spcFirstLastPara="1" wrap="square" lIns="99230" tIns="57457" rIns="793969" bIns="57457" anchor="ctr" anchorCtr="0">
            <a:noAutofit/>
          </a:bodyPr>
          <a:lstStyle/>
          <a:p>
            <a:pPr algn="r"/>
            <a:r>
              <a:rPr lang="pt-BR" sz="2263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Instalação do </a:t>
            </a:r>
            <a:r>
              <a:rPr lang="pt-BR" sz="2263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sistema na máquina do prestador</a:t>
            </a:r>
            <a:endParaRPr sz="2263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296;p19">
            <a:extLst>
              <a:ext uri="{FF2B5EF4-FFF2-40B4-BE49-F238E27FC236}">
                <a16:creationId xmlns:a16="http://schemas.microsoft.com/office/drawing/2014/main" id="{D5D3AEE5-B73A-4341-B3D8-0543E2D9E79E}"/>
              </a:ext>
            </a:extLst>
          </p:cNvPr>
          <p:cNvSpPr/>
          <p:nvPr/>
        </p:nvSpPr>
        <p:spPr>
          <a:xfrm>
            <a:off x="6096000" y="1559388"/>
            <a:ext cx="5219640" cy="676029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lt1"/>
              </a:gs>
              <a:gs pos="1000">
                <a:schemeClr val="lt1"/>
              </a:gs>
              <a:gs pos="100000">
                <a:srgbClr val="FFFFFF">
                  <a:alpha val="2000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793969" tIns="57457" rIns="114946" bIns="57457" anchor="ctr" anchorCtr="0">
            <a:noAutofit/>
          </a:bodyPr>
          <a:lstStyle/>
          <a:p>
            <a:r>
              <a:rPr lang="pt-BR" sz="2263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Portal do </a:t>
            </a:r>
            <a:r>
              <a:rPr lang="pt-BR" sz="2263" b="1" dirty="0" err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Conta+JE</a:t>
            </a:r>
            <a:r>
              <a:rPr lang="pt-BR" sz="2263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 -  Online</a:t>
            </a:r>
            <a:endParaRPr sz="2263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" name="Google Shape;298;p19">
            <a:extLst>
              <a:ext uri="{FF2B5EF4-FFF2-40B4-BE49-F238E27FC236}">
                <a16:creationId xmlns:a16="http://schemas.microsoft.com/office/drawing/2014/main" id="{40819F6C-CEE8-431F-86BC-23C02A54F8DA}"/>
              </a:ext>
            </a:extLst>
          </p:cNvPr>
          <p:cNvGrpSpPr/>
          <p:nvPr/>
        </p:nvGrpSpPr>
        <p:grpSpPr>
          <a:xfrm>
            <a:off x="5501212" y="4937233"/>
            <a:ext cx="1179049" cy="1048037"/>
            <a:chOff x="2235199" y="3792257"/>
            <a:chExt cx="952502" cy="952498"/>
          </a:xfrm>
        </p:grpSpPr>
        <p:grpSp>
          <p:nvGrpSpPr>
            <p:cNvPr id="32" name="Google Shape;299;p19">
              <a:extLst>
                <a:ext uri="{FF2B5EF4-FFF2-40B4-BE49-F238E27FC236}">
                  <a16:creationId xmlns:a16="http://schemas.microsoft.com/office/drawing/2014/main" id="{6DAA4AA5-DD5D-4D8B-B8E7-AD1468B76C74}"/>
                </a:ext>
              </a:extLst>
            </p:cNvPr>
            <p:cNvGrpSpPr/>
            <p:nvPr/>
          </p:nvGrpSpPr>
          <p:grpSpPr>
            <a:xfrm>
              <a:off x="2235199" y="3792257"/>
              <a:ext cx="952502" cy="952498"/>
              <a:chOff x="3095624" y="3067051"/>
              <a:chExt cx="723902" cy="723900"/>
            </a:xfrm>
          </p:grpSpPr>
          <p:sp>
            <p:nvSpPr>
              <p:cNvPr id="34" name="Google Shape;300;p19">
                <a:extLst>
                  <a:ext uri="{FF2B5EF4-FFF2-40B4-BE49-F238E27FC236}">
                    <a16:creationId xmlns:a16="http://schemas.microsoft.com/office/drawing/2014/main" id="{48B2EADF-B85D-4535-A1C8-BC5BCA7756DC}"/>
                  </a:ext>
                </a:extLst>
              </p:cNvPr>
              <p:cNvSpPr/>
              <p:nvPr/>
            </p:nvSpPr>
            <p:spPr>
              <a:xfrm>
                <a:off x="3095624" y="3067051"/>
                <a:ext cx="723902" cy="723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06400" dist="228600" dir="2700000" sx="96000" sy="96000" algn="br" rotWithShape="0">
                  <a:srgbClr val="0C0C0C">
                    <a:alpha val="14117"/>
                  </a:srgb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301;p19">
                <a:extLst>
                  <a:ext uri="{FF2B5EF4-FFF2-40B4-BE49-F238E27FC236}">
                    <a16:creationId xmlns:a16="http://schemas.microsoft.com/office/drawing/2014/main" id="{682175D1-11DA-4F10-A52F-BA1B5DC037D3}"/>
                  </a:ext>
                </a:extLst>
              </p:cNvPr>
              <p:cNvSpPr/>
              <p:nvPr/>
            </p:nvSpPr>
            <p:spPr>
              <a:xfrm>
                <a:off x="3095624" y="3067051"/>
                <a:ext cx="723902" cy="723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254000" dist="190500" dir="13500000" sx="98000" sy="98000" algn="br" rotWithShape="0">
                  <a:schemeClr val="lt1">
                    <a:alpha val="50196"/>
                  </a:scheme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" name="Google Shape;302;p19">
              <a:extLst>
                <a:ext uri="{FF2B5EF4-FFF2-40B4-BE49-F238E27FC236}">
                  <a16:creationId xmlns:a16="http://schemas.microsoft.com/office/drawing/2014/main" id="{000D13B1-7C96-4DAA-B577-BC5331B4DC50}"/>
                </a:ext>
              </a:extLst>
            </p:cNvPr>
            <p:cNvSpPr/>
            <p:nvPr/>
          </p:nvSpPr>
          <p:spPr>
            <a:xfrm>
              <a:off x="2294808" y="3850810"/>
              <a:ext cx="833285" cy="835392"/>
            </a:xfrm>
            <a:prstGeom prst="ellipse">
              <a:avLst/>
            </a:prstGeom>
            <a:solidFill>
              <a:srgbClr val="496E6E"/>
            </a:solidFill>
            <a:ln>
              <a:noFill/>
            </a:ln>
            <a:effectLst>
              <a:outerShdw blurRad="800100" dist="698500" dir="2700000" sx="94000" sy="94000" algn="tl" rotWithShape="0">
                <a:srgbClr val="000000">
                  <a:alpha val="25098"/>
                </a:srgbClr>
              </a:outerShdw>
            </a:effectLst>
          </p:spPr>
          <p:txBody>
            <a:bodyPr spcFirstLastPara="1" wrap="square" lIns="114946" tIns="57457" rIns="114946" bIns="57457" anchor="ctr" anchorCtr="0">
              <a:noAutofit/>
            </a:bodyPr>
            <a:lstStyle/>
            <a:p>
              <a:pPr algn="ctr"/>
              <a:endParaRPr sz="1985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" name="Google Shape;303;p19">
            <a:extLst>
              <a:ext uri="{FF2B5EF4-FFF2-40B4-BE49-F238E27FC236}">
                <a16:creationId xmlns:a16="http://schemas.microsoft.com/office/drawing/2014/main" id="{2F62286B-0F26-46E9-AFFA-FC4A6C881C24}"/>
              </a:ext>
            </a:extLst>
          </p:cNvPr>
          <p:cNvSpPr txBox="1"/>
          <p:nvPr/>
        </p:nvSpPr>
        <p:spPr>
          <a:xfrm>
            <a:off x="5610648" y="5375021"/>
            <a:ext cx="963091" cy="21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pt-BR" sz="1383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ENTREGA</a:t>
            </a:r>
            <a:endParaRPr sz="1760" dirty="0"/>
          </a:p>
        </p:txBody>
      </p:sp>
      <p:grpSp>
        <p:nvGrpSpPr>
          <p:cNvPr id="37" name="Google Shape;304;p19">
            <a:extLst>
              <a:ext uri="{FF2B5EF4-FFF2-40B4-BE49-F238E27FC236}">
                <a16:creationId xmlns:a16="http://schemas.microsoft.com/office/drawing/2014/main" id="{A8C3E46E-FDF4-469F-BD0B-DB954D44589C}"/>
              </a:ext>
            </a:extLst>
          </p:cNvPr>
          <p:cNvGrpSpPr/>
          <p:nvPr/>
        </p:nvGrpSpPr>
        <p:grpSpPr>
          <a:xfrm>
            <a:off x="5501207" y="3716787"/>
            <a:ext cx="1179049" cy="1048037"/>
            <a:chOff x="5482761" y="1619681"/>
            <a:chExt cx="1226478" cy="1226472"/>
          </a:xfrm>
        </p:grpSpPr>
        <p:grpSp>
          <p:nvGrpSpPr>
            <p:cNvPr id="38" name="Google Shape;305;p19">
              <a:extLst>
                <a:ext uri="{FF2B5EF4-FFF2-40B4-BE49-F238E27FC236}">
                  <a16:creationId xmlns:a16="http://schemas.microsoft.com/office/drawing/2014/main" id="{66EA151C-D15A-4355-B78A-E7708F541F0E}"/>
                </a:ext>
              </a:extLst>
            </p:cNvPr>
            <p:cNvGrpSpPr/>
            <p:nvPr/>
          </p:nvGrpSpPr>
          <p:grpSpPr>
            <a:xfrm>
              <a:off x="5482761" y="1619681"/>
              <a:ext cx="1226478" cy="1226472"/>
              <a:chOff x="2235199" y="3792257"/>
              <a:chExt cx="952502" cy="952498"/>
            </a:xfrm>
          </p:grpSpPr>
          <p:grpSp>
            <p:nvGrpSpPr>
              <p:cNvPr id="40" name="Google Shape;306;p19">
                <a:extLst>
                  <a:ext uri="{FF2B5EF4-FFF2-40B4-BE49-F238E27FC236}">
                    <a16:creationId xmlns:a16="http://schemas.microsoft.com/office/drawing/2014/main" id="{DA836E94-6980-4164-91A8-78DD85E9A365}"/>
                  </a:ext>
                </a:extLst>
              </p:cNvPr>
              <p:cNvGrpSpPr/>
              <p:nvPr/>
            </p:nvGrpSpPr>
            <p:grpSpPr>
              <a:xfrm>
                <a:off x="2235199" y="3792257"/>
                <a:ext cx="952502" cy="952498"/>
                <a:chOff x="3095624" y="3067051"/>
                <a:chExt cx="723902" cy="723900"/>
              </a:xfrm>
            </p:grpSpPr>
            <p:sp>
              <p:nvSpPr>
                <p:cNvPr id="42" name="Google Shape;307;p19">
                  <a:extLst>
                    <a:ext uri="{FF2B5EF4-FFF2-40B4-BE49-F238E27FC236}">
                      <a16:creationId xmlns:a16="http://schemas.microsoft.com/office/drawing/2014/main" id="{72225320-A593-44BC-A20D-3D9A43270C45}"/>
                    </a:ext>
                  </a:extLst>
                </p:cNvPr>
                <p:cNvSpPr/>
                <p:nvPr/>
              </p:nvSpPr>
              <p:spPr>
                <a:xfrm>
                  <a:off x="3095624" y="3067051"/>
                  <a:ext cx="723902" cy="7239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  <a:effectLst>
                  <a:outerShdw blurRad="406400" dist="228600" dir="2700000" sx="96000" sy="96000" algn="br" rotWithShape="0">
                    <a:srgbClr val="0C0C0C">
                      <a:alpha val="14117"/>
                    </a:srgbClr>
                  </a:outerShdw>
                </a:effectLst>
              </p:spPr>
              <p:txBody>
                <a:bodyPr spcFirstLastPara="1" wrap="square" lIns="114946" tIns="57457" rIns="114946" bIns="57457" anchor="ctr" anchorCtr="0">
                  <a:noAutofit/>
                </a:bodyPr>
                <a:lstStyle/>
                <a:p>
                  <a:pPr algn="ctr"/>
                  <a:endParaRPr sz="1985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" name="Google Shape;308;p19">
                  <a:extLst>
                    <a:ext uri="{FF2B5EF4-FFF2-40B4-BE49-F238E27FC236}">
                      <a16:creationId xmlns:a16="http://schemas.microsoft.com/office/drawing/2014/main" id="{966499E7-1FB6-4736-86F9-E0F4B2166D64}"/>
                    </a:ext>
                  </a:extLst>
                </p:cNvPr>
                <p:cNvSpPr/>
                <p:nvPr/>
              </p:nvSpPr>
              <p:spPr>
                <a:xfrm>
                  <a:off x="3095624" y="3067051"/>
                  <a:ext cx="723902" cy="723900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  <a:effectLst>
                  <a:outerShdw blurRad="254000" dist="190500" dir="13500000" sx="98000" sy="98000" algn="br" rotWithShape="0">
                    <a:schemeClr val="lt1">
                      <a:alpha val="50196"/>
                    </a:schemeClr>
                  </a:outerShdw>
                </a:effectLst>
              </p:spPr>
              <p:txBody>
                <a:bodyPr spcFirstLastPara="1" wrap="square" lIns="114946" tIns="57457" rIns="114946" bIns="57457" anchor="ctr" anchorCtr="0">
                  <a:noAutofit/>
                </a:bodyPr>
                <a:lstStyle/>
                <a:p>
                  <a:pPr algn="ctr"/>
                  <a:endParaRPr sz="1985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1" name="Google Shape;309;p19">
                <a:extLst>
                  <a:ext uri="{FF2B5EF4-FFF2-40B4-BE49-F238E27FC236}">
                    <a16:creationId xmlns:a16="http://schemas.microsoft.com/office/drawing/2014/main" id="{D17AEF52-F438-4743-9AD4-7D5659A0753A}"/>
                  </a:ext>
                </a:extLst>
              </p:cNvPr>
              <p:cNvSpPr/>
              <p:nvPr/>
            </p:nvSpPr>
            <p:spPr>
              <a:xfrm>
                <a:off x="2294808" y="3850810"/>
                <a:ext cx="833285" cy="835392"/>
              </a:xfrm>
              <a:prstGeom prst="ellipse">
                <a:avLst/>
              </a:prstGeom>
              <a:solidFill>
                <a:srgbClr val="8DC63F"/>
              </a:solidFill>
              <a:ln>
                <a:noFill/>
              </a:ln>
              <a:effectLst>
                <a:outerShdw blurRad="800100" dist="698500" dir="2700000" sx="94000" sy="94000" algn="tl" rotWithShape="0">
                  <a:srgbClr val="000000">
                    <a:alpha val="25098"/>
                  </a:srgb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" name="Google Shape;310;p19">
              <a:extLst>
                <a:ext uri="{FF2B5EF4-FFF2-40B4-BE49-F238E27FC236}">
                  <a16:creationId xmlns:a16="http://schemas.microsoft.com/office/drawing/2014/main" id="{E7E023B6-CCB3-4159-8B99-03850345C317}"/>
                </a:ext>
              </a:extLst>
            </p:cNvPr>
            <p:cNvSpPr txBox="1"/>
            <p:nvPr/>
          </p:nvSpPr>
          <p:spPr>
            <a:xfrm>
              <a:off x="5518743" y="2112172"/>
              <a:ext cx="1159833" cy="249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/>
              <a:r>
                <a:rPr lang="pt-BR" sz="1383" b="1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EVIDÊNCIA</a:t>
              </a:r>
              <a:endParaRPr sz="1760" dirty="0"/>
            </a:p>
          </p:txBody>
        </p:sp>
      </p:grpSp>
      <p:grpSp>
        <p:nvGrpSpPr>
          <p:cNvPr id="44" name="Google Shape;311;p19">
            <a:extLst>
              <a:ext uri="{FF2B5EF4-FFF2-40B4-BE49-F238E27FC236}">
                <a16:creationId xmlns:a16="http://schemas.microsoft.com/office/drawing/2014/main" id="{F1B11030-3119-4F07-8383-2CBAFAC32E93}"/>
              </a:ext>
            </a:extLst>
          </p:cNvPr>
          <p:cNvGrpSpPr/>
          <p:nvPr/>
        </p:nvGrpSpPr>
        <p:grpSpPr>
          <a:xfrm>
            <a:off x="5501212" y="2503399"/>
            <a:ext cx="1179049" cy="1048037"/>
            <a:chOff x="2235199" y="3792257"/>
            <a:chExt cx="952502" cy="952498"/>
          </a:xfrm>
        </p:grpSpPr>
        <p:grpSp>
          <p:nvGrpSpPr>
            <p:cNvPr id="45" name="Google Shape;312;p19">
              <a:extLst>
                <a:ext uri="{FF2B5EF4-FFF2-40B4-BE49-F238E27FC236}">
                  <a16:creationId xmlns:a16="http://schemas.microsoft.com/office/drawing/2014/main" id="{81E3F379-2474-4BC5-8A83-ABDC287B8E1D}"/>
                </a:ext>
              </a:extLst>
            </p:cNvPr>
            <p:cNvGrpSpPr/>
            <p:nvPr/>
          </p:nvGrpSpPr>
          <p:grpSpPr>
            <a:xfrm>
              <a:off x="2235199" y="3792257"/>
              <a:ext cx="952502" cy="952498"/>
              <a:chOff x="3095624" y="3067051"/>
              <a:chExt cx="723902" cy="723900"/>
            </a:xfrm>
          </p:grpSpPr>
          <p:sp>
            <p:nvSpPr>
              <p:cNvPr id="47" name="Google Shape;313;p19">
                <a:extLst>
                  <a:ext uri="{FF2B5EF4-FFF2-40B4-BE49-F238E27FC236}">
                    <a16:creationId xmlns:a16="http://schemas.microsoft.com/office/drawing/2014/main" id="{30FBC4CE-5B03-4983-9F27-FBCCA5930392}"/>
                  </a:ext>
                </a:extLst>
              </p:cNvPr>
              <p:cNvSpPr/>
              <p:nvPr/>
            </p:nvSpPr>
            <p:spPr>
              <a:xfrm>
                <a:off x="3095624" y="3067051"/>
                <a:ext cx="723902" cy="723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06400" dist="228600" dir="2700000" sx="96000" sy="96000" algn="br" rotWithShape="0">
                  <a:srgbClr val="0C0C0C">
                    <a:alpha val="14117"/>
                  </a:srgb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314;p19">
                <a:extLst>
                  <a:ext uri="{FF2B5EF4-FFF2-40B4-BE49-F238E27FC236}">
                    <a16:creationId xmlns:a16="http://schemas.microsoft.com/office/drawing/2014/main" id="{D7A09EF8-E6C0-4E05-A763-D0A6DC2FFD6E}"/>
                  </a:ext>
                </a:extLst>
              </p:cNvPr>
              <p:cNvSpPr/>
              <p:nvPr/>
            </p:nvSpPr>
            <p:spPr>
              <a:xfrm>
                <a:off x="3095624" y="3067051"/>
                <a:ext cx="723902" cy="723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254000" dist="190500" dir="13500000" sx="98000" sy="98000" algn="br" rotWithShape="0">
                  <a:schemeClr val="lt1">
                    <a:alpha val="50196"/>
                  </a:scheme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" name="Google Shape;315;p19">
              <a:extLst>
                <a:ext uri="{FF2B5EF4-FFF2-40B4-BE49-F238E27FC236}">
                  <a16:creationId xmlns:a16="http://schemas.microsoft.com/office/drawing/2014/main" id="{05078203-DFA9-44D6-8671-5BF219E0E72B}"/>
                </a:ext>
              </a:extLst>
            </p:cNvPr>
            <p:cNvSpPr/>
            <p:nvPr/>
          </p:nvSpPr>
          <p:spPr>
            <a:xfrm>
              <a:off x="2296870" y="3863112"/>
              <a:ext cx="833285" cy="835392"/>
            </a:xfrm>
            <a:prstGeom prst="ellipse">
              <a:avLst/>
            </a:prstGeom>
            <a:solidFill>
              <a:srgbClr val="3489AA"/>
            </a:solidFill>
            <a:ln>
              <a:noFill/>
            </a:ln>
            <a:effectLst>
              <a:outerShdw blurRad="800100" dist="698500" dir="2700000" sx="94000" sy="94000" algn="tl" rotWithShape="0">
                <a:srgbClr val="000000">
                  <a:alpha val="25098"/>
                </a:srgbClr>
              </a:outerShdw>
            </a:effectLst>
          </p:spPr>
          <p:txBody>
            <a:bodyPr spcFirstLastPara="1" wrap="square" lIns="114946" tIns="57457" rIns="114946" bIns="57457" anchor="ctr" anchorCtr="0">
              <a:noAutofit/>
            </a:bodyPr>
            <a:lstStyle/>
            <a:p>
              <a:pPr algn="ctr"/>
              <a:endParaRPr sz="1985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" name="Google Shape;316;p19">
            <a:extLst>
              <a:ext uri="{FF2B5EF4-FFF2-40B4-BE49-F238E27FC236}">
                <a16:creationId xmlns:a16="http://schemas.microsoft.com/office/drawing/2014/main" id="{1F13B4E7-3439-419A-8A9E-3E58853AD38C}"/>
              </a:ext>
            </a:extLst>
          </p:cNvPr>
          <p:cNvSpPr txBox="1"/>
          <p:nvPr/>
        </p:nvSpPr>
        <p:spPr>
          <a:xfrm>
            <a:off x="5634119" y="2959757"/>
            <a:ext cx="928987" cy="21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pt-BR" sz="1383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REGISTRO</a:t>
            </a:r>
            <a:endParaRPr sz="1760" dirty="0"/>
          </a:p>
        </p:txBody>
      </p:sp>
      <p:grpSp>
        <p:nvGrpSpPr>
          <p:cNvPr id="50" name="Google Shape;317;p19">
            <a:extLst>
              <a:ext uri="{FF2B5EF4-FFF2-40B4-BE49-F238E27FC236}">
                <a16:creationId xmlns:a16="http://schemas.microsoft.com/office/drawing/2014/main" id="{B65CCBD6-AB0F-472D-A26E-673C8218594B}"/>
              </a:ext>
            </a:extLst>
          </p:cNvPr>
          <p:cNvGrpSpPr/>
          <p:nvPr/>
        </p:nvGrpSpPr>
        <p:grpSpPr>
          <a:xfrm>
            <a:off x="5501212" y="1297484"/>
            <a:ext cx="1179049" cy="1048037"/>
            <a:chOff x="2235199" y="3792257"/>
            <a:chExt cx="952502" cy="952498"/>
          </a:xfrm>
        </p:grpSpPr>
        <p:grpSp>
          <p:nvGrpSpPr>
            <p:cNvPr id="51" name="Google Shape;318;p19">
              <a:extLst>
                <a:ext uri="{FF2B5EF4-FFF2-40B4-BE49-F238E27FC236}">
                  <a16:creationId xmlns:a16="http://schemas.microsoft.com/office/drawing/2014/main" id="{F8945FD8-8CEA-4826-8EDE-1B592B31A9A8}"/>
                </a:ext>
              </a:extLst>
            </p:cNvPr>
            <p:cNvGrpSpPr/>
            <p:nvPr/>
          </p:nvGrpSpPr>
          <p:grpSpPr>
            <a:xfrm>
              <a:off x="2235199" y="3792257"/>
              <a:ext cx="952502" cy="952498"/>
              <a:chOff x="3095624" y="3067051"/>
              <a:chExt cx="723902" cy="723900"/>
            </a:xfrm>
          </p:grpSpPr>
          <p:sp>
            <p:nvSpPr>
              <p:cNvPr id="53" name="Google Shape;319;p19">
                <a:extLst>
                  <a:ext uri="{FF2B5EF4-FFF2-40B4-BE49-F238E27FC236}">
                    <a16:creationId xmlns:a16="http://schemas.microsoft.com/office/drawing/2014/main" id="{7B0DA6A1-7291-4420-B711-7C8883528495}"/>
                  </a:ext>
                </a:extLst>
              </p:cNvPr>
              <p:cNvSpPr/>
              <p:nvPr/>
            </p:nvSpPr>
            <p:spPr>
              <a:xfrm>
                <a:off x="3095624" y="3067051"/>
                <a:ext cx="723902" cy="723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06400" dist="228600" dir="2700000" sx="96000" sy="96000" algn="br" rotWithShape="0">
                  <a:srgbClr val="0C0C0C">
                    <a:alpha val="14117"/>
                  </a:srgb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320;p19">
                <a:extLst>
                  <a:ext uri="{FF2B5EF4-FFF2-40B4-BE49-F238E27FC236}">
                    <a16:creationId xmlns:a16="http://schemas.microsoft.com/office/drawing/2014/main" id="{364753BE-3129-439A-937B-054120ABB2FC}"/>
                  </a:ext>
                </a:extLst>
              </p:cNvPr>
              <p:cNvSpPr/>
              <p:nvPr/>
            </p:nvSpPr>
            <p:spPr>
              <a:xfrm>
                <a:off x="3095624" y="3067051"/>
                <a:ext cx="723902" cy="7239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254000" dist="190500" dir="13500000" sx="98000" sy="98000" algn="br" rotWithShape="0">
                  <a:schemeClr val="lt1">
                    <a:alpha val="50196"/>
                  </a:scheme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2" name="Google Shape;321;p19">
              <a:extLst>
                <a:ext uri="{FF2B5EF4-FFF2-40B4-BE49-F238E27FC236}">
                  <a16:creationId xmlns:a16="http://schemas.microsoft.com/office/drawing/2014/main" id="{D302C94B-ED11-481C-B374-97E59DAFB002}"/>
                </a:ext>
              </a:extLst>
            </p:cNvPr>
            <p:cNvSpPr/>
            <p:nvPr/>
          </p:nvSpPr>
          <p:spPr>
            <a:xfrm>
              <a:off x="2294808" y="3850810"/>
              <a:ext cx="833285" cy="835392"/>
            </a:xfrm>
            <a:prstGeom prst="ellipse">
              <a:avLst/>
            </a:prstGeom>
            <a:solidFill>
              <a:srgbClr val="E7B00F"/>
            </a:solidFill>
            <a:ln>
              <a:noFill/>
            </a:ln>
            <a:effectLst>
              <a:outerShdw blurRad="800100" dist="698500" dir="2700000" sx="94000" sy="94000" algn="tl" rotWithShape="0">
                <a:srgbClr val="000000">
                  <a:alpha val="25098"/>
                </a:srgbClr>
              </a:outerShdw>
            </a:effectLst>
          </p:spPr>
          <p:txBody>
            <a:bodyPr spcFirstLastPara="1" wrap="square" lIns="114946" tIns="57457" rIns="114946" bIns="57457" anchor="ctr" anchorCtr="0">
              <a:noAutofit/>
            </a:bodyPr>
            <a:lstStyle/>
            <a:p>
              <a:pPr algn="ctr"/>
              <a:endParaRPr sz="1985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" name="Google Shape;322;p19">
            <a:extLst>
              <a:ext uri="{FF2B5EF4-FFF2-40B4-BE49-F238E27FC236}">
                <a16:creationId xmlns:a16="http://schemas.microsoft.com/office/drawing/2014/main" id="{62FAF801-8795-4538-948A-981F3C6ADA1B}"/>
              </a:ext>
            </a:extLst>
          </p:cNvPr>
          <p:cNvSpPr txBox="1"/>
          <p:nvPr/>
        </p:nvSpPr>
        <p:spPr>
          <a:xfrm>
            <a:off x="5716956" y="1735682"/>
            <a:ext cx="758088" cy="21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pt-BR" sz="1383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ACESSO</a:t>
            </a:r>
            <a:endParaRPr sz="1760" dirty="0"/>
          </a:p>
        </p:txBody>
      </p:sp>
      <p:grpSp>
        <p:nvGrpSpPr>
          <p:cNvPr id="56" name="Google Shape;323;p19">
            <a:extLst>
              <a:ext uri="{FF2B5EF4-FFF2-40B4-BE49-F238E27FC236}">
                <a16:creationId xmlns:a16="http://schemas.microsoft.com/office/drawing/2014/main" id="{32C5FDCC-297B-4D0A-88D9-6AC9BE65AFAE}"/>
              </a:ext>
            </a:extLst>
          </p:cNvPr>
          <p:cNvGrpSpPr/>
          <p:nvPr/>
        </p:nvGrpSpPr>
        <p:grpSpPr>
          <a:xfrm>
            <a:off x="-111042" y="2382506"/>
            <a:ext cx="657724" cy="2558692"/>
            <a:chOff x="-20198" y="2236523"/>
            <a:chExt cx="602472" cy="2384957"/>
          </a:xfrm>
        </p:grpSpPr>
        <p:grpSp>
          <p:nvGrpSpPr>
            <p:cNvPr id="57" name="Google Shape;324;p19">
              <a:extLst>
                <a:ext uri="{FF2B5EF4-FFF2-40B4-BE49-F238E27FC236}">
                  <a16:creationId xmlns:a16="http://schemas.microsoft.com/office/drawing/2014/main" id="{8FCC33C4-76D0-4827-9E5C-92B15B7DC26E}"/>
                </a:ext>
              </a:extLst>
            </p:cNvPr>
            <p:cNvGrpSpPr/>
            <p:nvPr/>
          </p:nvGrpSpPr>
          <p:grpSpPr>
            <a:xfrm>
              <a:off x="481" y="2236523"/>
              <a:ext cx="520087" cy="2384957"/>
              <a:chOff x="-182382" y="2373858"/>
              <a:chExt cx="638406" cy="2384957"/>
            </a:xfrm>
          </p:grpSpPr>
          <p:sp>
            <p:nvSpPr>
              <p:cNvPr id="59" name="Google Shape;325;p19">
                <a:extLst>
                  <a:ext uri="{FF2B5EF4-FFF2-40B4-BE49-F238E27FC236}">
                    <a16:creationId xmlns:a16="http://schemas.microsoft.com/office/drawing/2014/main" id="{5545D42D-EAF3-4DB6-A3A8-20DB61D0F383}"/>
                  </a:ext>
                </a:extLst>
              </p:cNvPr>
              <p:cNvSpPr/>
              <p:nvPr/>
            </p:nvSpPr>
            <p:spPr>
              <a:xfrm rot="5400000">
                <a:off x="-1055658" y="3247133"/>
                <a:ext cx="2384957" cy="63840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ECF0F3"/>
              </a:solidFill>
              <a:ln>
                <a:noFill/>
              </a:ln>
              <a:effectLst>
                <a:outerShdw blurRad="254000" dist="228600" dir="13500000" sx="98000" sy="98000" algn="br" rotWithShape="0">
                  <a:schemeClr val="lt1">
                    <a:alpha val="50196"/>
                  </a:scheme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326;p19">
                <a:extLst>
                  <a:ext uri="{FF2B5EF4-FFF2-40B4-BE49-F238E27FC236}">
                    <a16:creationId xmlns:a16="http://schemas.microsoft.com/office/drawing/2014/main" id="{F9F322C1-8C19-4163-8075-D03E70A3E15E}"/>
                  </a:ext>
                </a:extLst>
              </p:cNvPr>
              <p:cNvSpPr/>
              <p:nvPr/>
            </p:nvSpPr>
            <p:spPr>
              <a:xfrm rot="5400000">
                <a:off x="-1055658" y="3247133"/>
                <a:ext cx="2384957" cy="63840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ECF0F3"/>
              </a:solidFill>
              <a:ln>
                <a:noFill/>
              </a:ln>
              <a:effectLst>
                <a:outerShdw blurRad="571500" dist="393700" dir="2700000" sx="96000" sy="96000" algn="br" rotWithShape="0">
                  <a:srgbClr val="0C0C0C">
                    <a:alpha val="14117"/>
                  </a:srgb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8" name="Google Shape;327;p19">
              <a:extLst>
                <a:ext uri="{FF2B5EF4-FFF2-40B4-BE49-F238E27FC236}">
                  <a16:creationId xmlns:a16="http://schemas.microsoft.com/office/drawing/2014/main" id="{D9B0BA28-E33E-46BF-B293-8D590D5176B3}"/>
                </a:ext>
              </a:extLst>
            </p:cNvPr>
            <p:cNvSpPr txBox="1"/>
            <p:nvPr/>
          </p:nvSpPr>
          <p:spPr>
            <a:xfrm rot="16200000">
              <a:off x="-526594" y="3045547"/>
              <a:ext cx="1615263" cy="6024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946" tIns="57457" rIns="114946" bIns="57457" anchor="t" anchorCtr="0">
              <a:spAutoFit/>
            </a:bodyPr>
            <a:lstStyle/>
            <a:p>
              <a:r>
                <a:rPr lang="pt-BR" sz="3520" b="1" dirty="0">
                  <a:solidFill>
                    <a:schemeClr val="dk2"/>
                  </a:solidFill>
                  <a:latin typeface="Open Sans ExtraBold"/>
                  <a:ea typeface="Open Sans ExtraBold"/>
                  <a:cs typeface="Open Sans ExtraBold"/>
                  <a:sym typeface="Open Sans ExtraBold"/>
                </a:rPr>
                <a:t>Antes</a:t>
              </a:r>
              <a:endParaRPr sz="1760" dirty="0"/>
            </a:p>
          </p:txBody>
        </p:sp>
      </p:grpSp>
      <p:grpSp>
        <p:nvGrpSpPr>
          <p:cNvPr id="61" name="Google Shape;328;p19">
            <a:extLst>
              <a:ext uri="{FF2B5EF4-FFF2-40B4-BE49-F238E27FC236}">
                <a16:creationId xmlns:a16="http://schemas.microsoft.com/office/drawing/2014/main" id="{61856CF7-898B-42A8-AB34-CC799798E20C}"/>
              </a:ext>
            </a:extLst>
          </p:cNvPr>
          <p:cNvGrpSpPr/>
          <p:nvPr/>
        </p:nvGrpSpPr>
        <p:grpSpPr>
          <a:xfrm>
            <a:off x="11658866" y="2382506"/>
            <a:ext cx="657722" cy="2558692"/>
            <a:chOff x="11630245" y="2245068"/>
            <a:chExt cx="602470" cy="2384957"/>
          </a:xfrm>
        </p:grpSpPr>
        <p:grpSp>
          <p:nvGrpSpPr>
            <p:cNvPr id="62" name="Google Shape;329;p19">
              <a:extLst>
                <a:ext uri="{FF2B5EF4-FFF2-40B4-BE49-F238E27FC236}">
                  <a16:creationId xmlns:a16="http://schemas.microsoft.com/office/drawing/2014/main" id="{2146B168-20E9-4453-AE0C-35CFEB7A3635}"/>
                </a:ext>
              </a:extLst>
            </p:cNvPr>
            <p:cNvGrpSpPr/>
            <p:nvPr/>
          </p:nvGrpSpPr>
          <p:grpSpPr>
            <a:xfrm rot="10800000">
              <a:off x="11671432" y="2245068"/>
              <a:ext cx="520087" cy="2384957"/>
              <a:chOff x="-182382" y="2373858"/>
              <a:chExt cx="638406" cy="2384957"/>
            </a:xfrm>
          </p:grpSpPr>
          <p:sp>
            <p:nvSpPr>
              <p:cNvPr id="64" name="Google Shape;330;p19">
                <a:extLst>
                  <a:ext uri="{FF2B5EF4-FFF2-40B4-BE49-F238E27FC236}">
                    <a16:creationId xmlns:a16="http://schemas.microsoft.com/office/drawing/2014/main" id="{BA05F795-0728-4E6D-BE32-07BAFBBA4DC2}"/>
                  </a:ext>
                </a:extLst>
              </p:cNvPr>
              <p:cNvSpPr/>
              <p:nvPr/>
            </p:nvSpPr>
            <p:spPr>
              <a:xfrm rot="5400000">
                <a:off x="-1055658" y="3247133"/>
                <a:ext cx="2384957" cy="63840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ECF0F3"/>
              </a:solidFill>
              <a:ln>
                <a:noFill/>
              </a:ln>
              <a:effectLst>
                <a:outerShdw blurRad="254000" dist="228600" dir="13500000" sx="98000" sy="98000" algn="br" rotWithShape="0">
                  <a:schemeClr val="lt1">
                    <a:alpha val="50196"/>
                  </a:scheme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331;p19">
                <a:extLst>
                  <a:ext uri="{FF2B5EF4-FFF2-40B4-BE49-F238E27FC236}">
                    <a16:creationId xmlns:a16="http://schemas.microsoft.com/office/drawing/2014/main" id="{9296C9D8-45AF-44D2-BEA4-3456091DD69E}"/>
                  </a:ext>
                </a:extLst>
              </p:cNvPr>
              <p:cNvSpPr/>
              <p:nvPr/>
            </p:nvSpPr>
            <p:spPr>
              <a:xfrm rot="5400000">
                <a:off x="-1055658" y="3247133"/>
                <a:ext cx="2384957" cy="63840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ECF0F3"/>
              </a:solidFill>
              <a:ln>
                <a:noFill/>
              </a:ln>
              <a:effectLst>
                <a:outerShdw blurRad="571500" dist="393700" dir="2700000" sx="96000" sy="96000" algn="br" rotWithShape="0">
                  <a:srgbClr val="0C0C0C">
                    <a:alpha val="14117"/>
                  </a:srgb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3" name="Google Shape;332;p19">
              <a:extLst>
                <a:ext uri="{FF2B5EF4-FFF2-40B4-BE49-F238E27FC236}">
                  <a16:creationId xmlns:a16="http://schemas.microsoft.com/office/drawing/2014/main" id="{FA401E04-F4FF-4A2D-A28E-D5A667AC29EB}"/>
                </a:ext>
              </a:extLst>
            </p:cNvPr>
            <p:cNvSpPr txBox="1"/>
            <p:nvPr/>
          </p:nvSpPr>
          <p:spPr>
            <a:xfrm rot="16200000">
              <a:off x="11065132" y="2995533"/>
              <a:ext cx="1732695" cy="6024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946" tIns="57457" rIns="114946" bIns="57457" anchor="t" anchorCtr="0">
              <a:spAutoFit/>
            </a:bodyPr>
            <a:lstStyle/>
            <a:p>
              <a:r>
                <a:rPr lang="pt-BR" sz="3520" b="1" dirty="0">
                  <a:solidFill>
                    <a:schemeClr val="dk2"/>
                  </a:solidFill>
                  <a:latin typeface="Open Sans ExtraBold"/>
                  <a:ea typeface="Open Sans ExtraBold"/>
                  <a:cs typeface="Open Sans ExtraBold"/>
                  <a:sym typeface="Open Sans ExtraBold"/>
                </a:rPr>
                <a:t>Agora</a:t>
              </a:r>
              <a:endParaRPr sz="1760" dirty="0"/>
            </a:p>
          </p:txBody>
        </p:sp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6272AD0C-D02B-4AEC-2B72-7C5B23B69320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800212" y="6256866"/>
            <a:ext cx="54612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63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6" grpId="0"/>
      <p:bldP spid="49" grpId="0"/>
      <p:bldP spid="5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09F97-E2BF-04E9-B2EC-DBA2C6DEC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14;p1">
            <a:extLst>
              <a:ext uri="{FF2B5EF4-FFF2-40B4-BE49-F238E27FC236}">
                <a16:creationId xmlns:a16="http://schemas.microsoft.com/office/drawing/2014/main" id="{78B79971-0DAD-45E9-B76F-EF7830F82A3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6487" y="6083304"/>
            <a:ext cx="1423969" cy="664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Imagem 161">
            <a:extLst>
              <a:ext uri="{FF2B5EF4-FFF2-40B4-BE49-F238E27FC236}">
                <a16:creationId xmlns:a16="http://schemas.microsoft.com/office/drawing/2014/main" id="{74A56D55-5E9D-4EAA-8F65-36F1D460A4D4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800212" y="6256866"/>
            <a:ext cx="5461200" cy="504000"/>
          </a:xfrm>
          <a:prstGeom prst="rect">
            <a:avLst/>
          </a:prstGeom>
        </p:spPr>
      </p:pic>
      <p:sp>
        <p:nvSpPr>
          <p:cNvPr id="57" name="Google Shape;347;p20">
            <a:extLst>
              <a:ext uri="{FF2B5EF4-FFF2-40B4-BE49-F238E27FC236}">
                <a16:creationId xmlns:a16="http://schemas.microsoft.com/office/drawing/2014/main" id="{82498365-D538-4B77-97BA-EDD931B8E38A}"/>
              </a:ext>
            </a:extLst>
          </p:cNvPr>
          <p:cNvSpPr txBox="1"/>
          <p:nvPr/>
        </p:nvSpPr>
        <p:spPr>
          <a:xfrm>
            <a:off x="2116571" y="262536"/>
            <a:ext cx="8920716" cy="740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>
              <a:spcBef>
                <a:spcPts val="0"/>
              </a:spcBef>
              <a:spcAft>
                <a:spcPts val="0"/>
              </a:spcAft>
              <a:buNone/>
              <a:defRPr sz="4210">
                <a:solidFill>
                  <a:srgbClr val="2C4166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pt-BR" dirty="0">
                <a:sym typeface="Calibri"/>
              </a:rPr>
              <a:t>E o que </a:t>
            </a:r>
            <a:r>
              <a:rPr lang="pt-BR" b="1" dirty="0">
                <a:sym typeface="Calibri"/>
              </a:rPr>
              <a:t>ganhamos </a:t>
            </a:r>
            <a:r>
              <a:rPr lang="pt-BR" dirty="0">
                <a:sym typeface="Roboto"/>
              </a:rPr>
              <a:t>com isso?</a:t>
            </a:r>
            <a:endParaRPr dirty="0"/>
          </a:p>
        </p:txBody>
      </p:sp>
      <p:grpSp>
        <p:nvGrpSpPr>
          <p:cNvPr id="59" name="Google Shape;337;p20">
            <a:extLst>
              <a:ext uri="{FF2B5EF4-FFF2-40B4-BE49-F238E27FC236}">
                <a16:creationId xmlns:a16="http://schemas.microsoft.com/office/drawing/2014/main" id="{D7597013-8B2A-479D-83E0-6ABCA96741A5}"/>
              </a:ext>
            </a:extLst>
          </p:cNvPr>
          <p:cNvGrpSpPr/>
          <p:nvPr/>
        </p:nvGrpSpPr>
        <p:grpSpPr>
          <a:xfrm>
            <a:off x="8530911" y="1215183"/>
            <a:ext cx="1695976" cy="1714219"/>
            <a:chOff x="9628216" y="742132"/>
            <a:chExt cx="1816104" cy="1816098"/>
          </a:xfrm>
        </p:grpSpPr>
        <p:grpSp>
          <p:nvGrpSpPr>
            <p:cNvPr id="60" name="Google Shape;338;p20">
              <a:extLst>
                <a:ext uri="{FF2B5EF4-FFF2-40B4-BE49-F238E27FC236}">
                  <a16:creationId xmlns:a16="http://schemas.microsoft.com/office/drawing/2014/main" id="{6AF72D2B-533C-4AE7-B335-34040294C472}"/>
                </a:ext>
              </a:extLst>
            </p:cNvPr>
            <p:cNvGrpSpPr/>
            <p:nvPr/>
          </p:nvGrpSpPr>
          <p:grpSpPr>
            <a:xfrm>
              <a:off x="9628216" y="742132"/>
              <a:ext cx="1816104" cy="1816098"/>
              <a:chOff x="9027876" y="2520951"/>
              <a:chExt cx="1816104" cy="1816098"/>
            </a:xfrm>
          </p:grpSpPr>
          <p:sp>
            <p:nvSpPr>
              <p:cNvPr id="63" name="Google Shape;339;p20">
                <a:extLst>
                  <a:ext uri="{FF2B5EF4-FFF2-40B4-BE49-F238E27FC236}">
                    <a16:creationId xmlns:a16="http://schemas.microsoft.com/office/drawing/2014/main" id="{C17C00A2-BE24-483B-A1F1-BDD87B04D373}"/>
                  </a:ext>
                </a:extLst>
              </p:cNvPr>
              <p:cNvSpPr/>
              <p:nvPr/>
            </p:nvSpPr>
            <p:spPr>
              <a:xfrm>
                <a:off x="9027876" y="2520951"/>
                <a:ext cx="1816104" cy="1816098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06400" dist="228600" dir="2700000" sx="96000" sy="96000" algn="br" rotWithShape="0">
                  <a:srgbClr val="0C0C0C">
                    <a:alpha val="14117"/>
                  </a:srgb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340;p20">
                <a:extLst>
                  <a:ext uri="{FF2B5EF4-FFF2-40B4-BE49-F238E27FC236}">
                    <a16:creationId xmlns:a16="http://schemas.microsoft.com/office/drawing/2014/main" id="{664BD319-FB94-4F93-97D5-8F69E237D28B}"/>
                  </a:ext>
                </a:extLst>
              </p:cNvPr>
              <p:cNvSpPr/>
              <p:nvPr/>
            </p:nvSpPr>
            <p:spPr>
              <a:xfrm>
                <a:off x="9027876" y="2520951"/>
                <a:ext cx="1816104" cy="1816098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254000" dist="190500" dir="13500000" sx="98000" sy="98000" algn="br" rotWithShape="0">
                  <a:schemeClr val="lt1">
                    <a:alpha val="50196"/>
                  </a:scheme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1" name="Google Shape;341;p20">
              <a:extLst>
                <a:ext uri="{FF2B5EF4-FFF2-40B4-BE49-F238E27FC236}">
                  <a16:creationId xmlns:a16="http://schemas.microsoft.com/office/drawing/2014/main" id="{496BA226-29BB-4FF8-A12B-2DD548600414}"/>
                </a:ext>
              </a:extLst>
            </p:cNvPr>
            <p:cNvSpPr/>
            <p:nvPr/>
          </p:nvSpPr>
          <p:spPr>
            <a:xfrm>
              <a:off x="9742584" y="854488"/>
              <a:ext cx="1587367" cy="15913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800100" dist="698500" dir="2700000" sx="94000" sy="94000" algn="tl" rotWithShape="0">
                <a:srgbClr val="000000">
                  <a:alpha val="25098"/>
                </a:srgbClr>
              </a:outerShdw>
            </a:effectLst>
          </p:spPr>
          <p:txBody>
            <a:bodyPr spcFirstLastPara="1" wrap="square" lIns="114946" tIns="57457" rIns="114946" bIns="57457" anchor="ctr" anchorCtr="0">
              <a:noAutofit/>
            </a:bodyPr>
            <a:lstStyle/>
            <a:p>
              <a:pPr algn="ctr"/>
              <a:endParaRPr sz="1985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342;p20">
              <a:extLst>
                <a:ext uri="{FF2B5EF4-FFF2-40B4-BE49-F238E27FC236}">
                  <a16:creationId xmlns:a16="http://schemas.microsoft.com/office/drawing/2014/main" id="{1F044D3A-8B1F-4D0C-AAE4-FDDF46426B79}"/>
                </a:ext>
              </a:extLst>
            </p:cNvPr>
            <p:cNvSpPr txBox="1"/>
            <p:nvPr/>
          </p:nvSpPr>
          <p:spPr>
            <a:xfrm>
              <a:off x="9796208" y="1287141"/>
              <a:ext cx="1480119" cy="6968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946" tIns="57457" rIns="114946" bIns="57457" anchor="t" anchorCtr="0">
              <a:spAutoFit/>
            </a:bodyPr>
            <a:lstStyle/>
            <a:p>
              <a:pPr algn="ctr"/>
              <a:r>
                <a:rPr lang="pt-BR" sz="1760" b="1" dirty="0">
                  <a:latin typeface="Calibri"/>
                  <a:ea typeface="Calibri"/>
                  <a:cs typeface="Calibri"/>
                  <a:sym typeface="Calibri"/>
                </a:rPr>
                <a:t>Evolução Tecnológica</a:t>
              </a:r>
              <a:endParaRPr sz="1760" dirty="0"/>
            </a:p>
          </p:txBody>
        </p:sp>
      </p:grpSp>
      <p:grpSp>
        <p:nvGrpSpPr>
          <p:cNvPr id="65" name="Google Shape;343;p20">
            <a:extLst>
              <a:ext uri="{FF2B5EF4-FFF2-40B4-BE49-F238E27FC236}">
                <a16:creationId xmlns:a16="http://schemas.microsoft.com/office/drawing/2014/main" id="{D03E1938-A1BB-44A5-8333-8F7C47A8547A}"/>
              </a:ext>
            </a:extLst>
          </p:cNvPr>
          <p:cNvGrpSpPr/>
          <p:nvPr/>
        </p:nvGrpSpPr>
        <p:grpSpPr>
          <a:xfrm>
            <a:off x="4945461" y="1548332"/>
            <a:ext cx="3497159" cy="3433113"/>
            <a:chOff x="3689165" y="1022165"/>
            <a:chExt cx="4813670" cy="4813670"/>
          </a:xfrm>
        </p:grpSpPr>
        <p:sp>
          <p:nvSpPr>
            <p:cNvPr id="66" name="Google Shape;344;p20">
              <a:extLst>
                <a:ext uri="{FF2B5EF4-FFF2-40B4-BE49-F238E27FC236}">
                  <a16:creationId xmlns:a16="http://schemas.microsoft.com/office/drawing/2014/main" id="{9254A39E-6595-4350-A95F-D0C0B3897B57}"/>
                </a:ext>
              </a:extLst>
            </p:cNvPr>
            <p:cNvSpPr/>
            <p:nvPr/>
          </p:nvSpPr>
          <p:spPr>
            <a:xfrm>
              <a:off x="3689165" y="1022165"/>
              <a:ext cx="4813670" cy="481367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98500" dist="609600" dir="2700000" sx="96000" sy="96000" algn="br" rotWithShape="0">
                <a:srgbClr val="0C0C0C">
                  <a:alpha val="14117"/>
                </a:srgbClr>
              </a:outerShdw>
            </a:effectLst>
          </p:spPr>
          <p:txBody>
            <a:bodyPr spcFirstLastPara="1" wrap="square" lIns="114946" tIns="57457" rIns="114946" bIns="57457" anchor="ctr" anchorCtr="0">
              <a:noAutofit/>
            </a:bodyPr>
            <a:lstStyle/>
            <a:p>
              <a:pPr algn="ctr"/>
              <a:endParaRPr sz="1985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345;p20">
              <a:extLst>
                <a:ext uri="{FF2B5EF4-FFF2-40B4-BE49-F238E27FC236}">
                  <a16:creationId xmlns:a16="http://schemas.microsoft.com/office/drawing/2014/main" id="{FDD70C4A-384D-4DF9-A638-3776E5364591}"/>
                </a:ext>
              </a:extLst>
            </p:cNvPr>
            <p:cNvSpPr/>
            <p:nvPr/>
          </p:nvSpPr>
          <p:spPr>
            <a:xfrm>
              <a:off x="3689165" y="1022165"/>
              <a:ext cx="4813670" cy="481367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533400" dist="533400" dir="13500000" sx="98000" sy="98000" algn="br" rotWithShape="0">
                <a:schemeClr val="lt1">
                  <a:alpha val="50196"/>
                </a:schemeClr>
              </a:outerShdw>
            </a:effectLst>
          </p:spPr>
          <p:txBody>
            <a:bodyPr spcFirstLastPara="1" wrap="square" lIns="114946" tIns="57457" rIns="114946" bIns="57457" anchor="ctr" anchorCtr="0">
              <a:noAutofit/>
            </a:bodyPr>
            <a:lstStyle/>
            <a:p>
              <a:pPr algn="ctr"/>
              <a:endParaRPr sz="1985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" name="Google Shape;346;p20">
            <a:extLst>
              <a:ext uri="{FF2B5EF4-FFF2-40B4-BE49-F238E27FC236}">
                <a16:creationId xmlns:a16="http://schemas.microsoft.com/office/drawing/2014/main" id="{6DEC3FE5-5351-4D98-8B63-20A4567DDCF5}"/>
              </a:ext>
            </a:extLst>
          </p:cNvPr>
          <p:cNvSpPr/>
          <p:nvPr/>
        </p:nvSpPr>
        <p:spPr>
          <a:xfrm>
            <a:off x="5104980" y="1679183"/>
            <a:ext cx="3183185" cy="3180953"/>
          </a:xfrm>
          <a:prstGeom prst="ellipse">
            <a:avLst/>
          </a:prstGeom>
          <a:solidFill>
            <a:srgbClr val="63A8CB"/>
          </a:solidFill>
          <a:ln>
            <a:noFill/>
          </a:ln>
        </p:spPr>
        <p:txBody>
          <a:bodyPr spcFirstLastPara="1" wrap="square" lIns="114946" tIns="57457" rIns="114946" bIns="57457" anchor="ctr" anchorCtr="0">
            <a:noAutofit/>
          </a:bodyPr>
          <a:lstStyle/>
          <a:p>
            <a:pPr algn="ctr"/>
            <a:endParaRPr sz="198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" name="Google Shape;348;p20">
            <a:extLst>
              <a:ext uri="{FF2B5EF4-FFF2-40B4-BE49-F238E27FC236}">
                <a16:creationId xmlns:a16="http://schemas.microsoft.com/office/drawing/2014/main" id="{F7F89490-EAE1-459D-984B-962B4451DA1E}"/>
              </a:ext>
            </a:extLst>
          </p:cNvPr>
          <p:cNvGrpSpPr/>
          <p:nvPr/>
        </p:nvGrpSpPr>
        <p:grpSpPr>
          <a:xfrm>
            <a:off x="9934446" y="3136117"/>
            <a:ext cx="2091902" cy="2131621"/>
            <a:chOff x="8920430" y="2010147"/>
            <a:chExt cx="1415570" cy="1415566"/>
          </a:xfrm>
        </p:grpSpPr>
        <p:grpSp>
          <p:nvGrpSpPr>
            <p:cNvPr id="70" name="Google Shape;349;p20">
              <a:extLst>
                <a:ext uri="{FF2B5EF4-FFF2-40B4-BE49-F238E27FC236}">
                  <a16:creationId xmlns:a16="http://schemas.microsoft.com/office/drawing/2014/main" id="{A654C2B2-FBE5-4FA5-B2B3-6FE9FE9FA4F5}"/>
                </a:ext>
              </a:extLst>
            </p:cNvPr>
            <p:cNvGrpSpPr/>
            <p:nvPr/>
          </p:nvGrpSpPr>
          <p:grpSpPr>
            <a:xfrm>
              <a:off x="8920430" y="2010147"/>
              <a:ext cx="1415570" cy="1415566"/>
              <a:chOff x="8229851" y="4642623"/>
              <a:chExt cx="1415570" cy="1415566"/>
            </a:xfrm>
          </p:grpSpPr>
          <p:sp>
            <p:nvSpPr>
              <p:cNvPr id="73" name="Google Shape;350;p20">
                <a:extLst>
                  <a:ext uri="{FF2B5EF4-FFF2-40B4-BE49-F238E27FC236}">
                    <a16:creationId xmlns:a16="http://schemas.microsoft.com/office/drawing/2014/main" id="{6F859BD9-3346-454C-AAD5-01696F574633}"/>
                  </a:ext>
                </a:extLst>
              </p:cNvPr>
              <p:cNvSpPr/>
              <p:nvPr/>
            </p:nvSpPr>
            <p:spPr>
              <a:xfrm>
                <a:off x="8229851" y="4642623"/>
                <a:ext cx="1415570" cy="141556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06400" dist="228600" dir="2700000" sx="96000" sy="96000" algn="br" rotWithShape="0">
                  <a:srgbClr val="0C0C0C">
                    <a:alpha val="14117"/>
                  </a:srgb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351;p20">
                <a:extLst>
                  <a:ext uri="{FF2B5EF4-FFF2-40B4-BE49-F238E27FC236}">
                    <a16:creationId xmlns:a16="http://schemas.microsoft.com/office/drawing/2014/main" id="{F5CAC0C9-36C4-4A97-9017-6F85700EA5DE}"/>
                  </a:ext>
                </a:extLst>
              </p:cNvPr>
              <p:cNvSpPr/>
              <p:nvPr/>
            </p:nvSpPr>
            <p:spPr>
              <a:xfrm>
                <a:off x="8229851" y="4642623"/>
                <a:ext cx="1415570" cy="141556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254000" dist="190500" dir="13500000" sx="98000" sy="98000" algn="br" rotWithShape="0">
                  <a:schemeClr val="lt1">
                    <a:alpha val="50196"/>
                  </a:scheme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1" name="Google Shape;352;p20">
              <a:extLst>
                <a:ext uri="{FF2B5EF4-FFF2-40B4-BE49-F238E27FC236}">
                  <a16:creationId xmlns:a16="http://schemas.microsoft.com/office/drawing/2014/main" id="{C311EF3D-F0B2-4E3D-825A-9F53FE7A2EF0}"/>
                </a:ext>
              </a:extLst>
            </p:cNvPr>
            <p:cNvSpPr/>
            <p:nvPr/>
          </p:nvSpPr>
          <p:spPr>
            <a:xfrm>
              <a:off x="9007406" y="2095549"/>
              <a:ext cx="1241620" cy="124476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800100" dist="698500" dir="2700000" sx="94000" sy="94000" algn="tl" rotWithShape="0">
                <a:srgbClr val="000000">
                  <a:alpha val="25098"/>
                </a:srgbClr>
              </a:outerShdw>
            </a:effectLst>
          </p:spPr>
          <p:txBody>
            <a:bodyPr spcFirstLastPara="1" wrap="square" lIns="114946" tIns="57457" rIns="114946" bIns="57457" anchor="ctr" anchorCtr="0">
              <a:noAutofit/>
            </a:bodyPr>
            <a:lstStyle/>
            <a:p>
              <a:pPr algn="ctr"/>
              <a:endParaRPr sz="1985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353;p20">
              <a:extLst>
                <a:ext uri="{FF2B5EF4-FFF2-40B4-BE49-F238E27FC236}">
                  <a16:creationId xmlns:a16="http://schemas.microsoft.com/office/drawing/2014/main" id="{D4FCD738-2B58-4FEA-A4B6-29F46F7F19AF}"/>
                </a:ext>
              </a:extLst>
            </p:cNvPr>
            <p:cNvSpPr txBox="1"/>
            <p:nvPr/>
          </p:nvSpPr>
          <p:spPr>
            <a:xfrm>
              <a:off x="8978445" y="2559712"/>
              <a:ext cx="1322484" cy="4046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946" tIns="57457" rIns="114946" bIns="57457" anchor="t" anchorCtr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pt-BR" sz="1760" b="1" dirty="0">
                  <a:latin typeface="Calibri"/>
                  <a:ea typeface="Calibri"/>
                  <a:cs typeface="Calibri"/>
                  <a:sym typeface="Calibri"/>
                </a:rPr>
                <a:t>Simplificação</a:t>
              </a:r>
              <a:endParaRPr sz="1760" dirty="0"/>
            </a:p>
          </p:txBody>
        </p:sp>
      </p:grpSp>
      <p:grpSp>
        <p:nvGrpSpPr>
          <p:cNvPr id="81" name="Google Shape;360;p20">
            <a:extLst>
              <a:ext uri="{FF2B5EF4-FFF2-40B4-BE49-F238E27FC236}">
                <a16:creationId xmlns:a16="http://schemas.microsoft.com/office/drawing/2014/main" id="{43785672-C7EE-4414-B965-BB12202ECCBB}"/>
              </a:ext>
            </a:extLst>
          </p:cNvPr>
          <p:cNvGrpSpPr/>
          <p:nvPr/>
        </p:nvGrpSpPr>
        <p:grpSpPr>
          <a:xfrm>
            <a:off x="735885" y="3997263"/>
            <a:ext cx="1550299" cy="1552931"/>
            <a:chOff x="3007870" y="4084531"/>
            <a:chExt cx="1415570" cy="1415566"/>
          </a:xfrm>
        </p:grpSpPr>
        <p:grpSp>
          <p:nvGrpSpPr>
            <p:cNvPr id="82" name="Google Shape;361;p20">
              <a:extLst>
                <a:ext uri="{FF2B5EF4-FFF2-40B4-BE49-F238E27FC236}">
                  <a16:creationId xmlns:a16="http://schemas.microsoft.com/office/drawing/2014/main" id="{9C72D4F1-3E8B-4F08-9AE3-725BEC8F7651}"/>
                </a:ext>
              </a:extLst>
            </p:cNvPr>
            <p:cNvGrpSpPr/>
            <p:nvPr/>
          </p:nvGrpSpPr>
          <p:grpSpPr>
            <a:xfrm>
              <a:off x="3007870" y="4084531"/>
              <a:ext cx="1415570" cy="1415566"/>
              <a:chOff x="8229851" y="4642623"/>
              <a:chExt cx="1415570" cy="1415566"/>
            </a:xfrm>
          </p:grpSpPr>
          <p:sp>
            <p:nvSpPr>
              <p:cNvPr id="85" name="Google Shape;362;p20">
                <a:extLst>
                  <a:ext uri="{FF2B5EF4-FFF2-40B4-BE49-F238E27FC236}">
                    <a16:creationId xmlns:a16="http://schemas.microsoft.com/office/drawing/2014/main" id="{6327BD88-0381-41CA-BC6A-14C9C6C8FC94}"/>
                  </a:ext>
                </a:extLst>
              </p:cNvPr>
              <p:cNvSpPr/>
              <p:nvPr/>
            </p:nvSpPr>
            <p:spPr>
              <a:xfrm>
                <a:off x="8229851" y="4642623"/>
                <a:ext cx="1415570" cy="141556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06400" dist="228600" dir="2700000" sx="96000" sy="96000" algn="br" rotWithShape="0">
                  <a:srgbClr val="0C0C0C">
                    <a:alpha val="14117"/>
                  </a:srgb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363;p20">
                <a:extLst>
                  <a:ext uri="{FF2B5EF4-FFF2-40B4-BE49-F238E27FC236}">
                    <a16:creationId xmlns:a16="http://schemas.microsoft.com/office/drawing/2014/main" id="{7B035CD5-426E-40B1-9112-2586ECC64F9C}"/>
                  </a:ext>
                </a:extLst>
              </p:cNvPr>
              <p:cNvSpPr/>
              <p:nvPr/>
            </p:nvSpPr>
            <p:spPr>
              <a:xfrm>
                <a:off x="8229851" y="4642623"/>
                <a:ext cx="1415570" cy="141556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254000" dist="190500" dir="13500000" sx="98000" sy="98000" algn="br" rotWithShape="0">
                  <a:schemeClr val="lt1">
                    <a:alpha val="50196"/>
                  </a:scheme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3" name="Google Shape;364;p20">
              <a:extLst>
                <a:ext uri="{FF2B5EF4-FFF2-40B4-BE49-F238E27FC236}">
                  <a16:creationId xmlns:a16="http://schemas.microsoft.com/office/drawing/2014/main" id="{73F37E41-C81F-430C-915C-1C7E9EEB9C8A}"/>
                </a:ext>
              </a:extLst>
            </p:cNvPr>
            <p:cNvSpPr/>
            <p:nvPr/>
          </p:nvSpPr>
          <p:spPr>
            <a:xfrm>
              <a:off x="3094846" y="4169932"/>
              <a:ext cx="1241620" cy="1244763"/>
            </a:xfrm>
            <a:prstGeom prst="ellipse">
              <a:avLst/>
            </a:prstGeom>
            <a:solidFill>
              <a:srgbClr val="00B8A6"/>
            </a:solidFill>
            <a:ln>
              <a:noFill/>
            </a:ln>
            <a:effectLst>
              <a:outerShdw blurRad="800100" dist="698500" dir="2700000" sx="94000" sy="94000" algn="tl" rotWithShape="0">
                <a:srgbClr val="000000">
                  <a:alpha val="25098"/>
                </a:srgbClr>
              </a:outerShdw>
            </a:effectLst>
          </p:spPr>
          <p:txBody>
            <a:bodyPr spcFirstLastPara="1" wrap="square" lIns="114946" tIns="57457" rIns="114946" bIns="57457" anchor="ctr" anchorCtr="0">
              <a:noAutofit/>
            </a:bodyPr>
            <a:lstStyle/>
            <a:p>
              <a:pPr algn="ctr"/>
              <a:endParaRPr sz="1985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365;p20">
              <a:extLst>
                <a:ext uri="{FF2B5EF4-FFF2-40B4-BE49-F238E27FC236}">
                  <a16:creationId xmlns:a16="http://schemas.microsoft.com/office/drawing/2014/main" id="{06E3E62B-6279-442A-98C0-2B0ED4D0A996}"/>
                </a:ext>
              </a:extLst>
            </p:cNvPr>
            <p:cNvSpPr txBox="1"/>
            <p:nvPr/>
          </p:nvSpPr>
          <p:spPr>
            <a:xfrm>
              <a:off x="3056483" y="4450758"/>
              <a:ext cx="1308004" cy="5964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946" tIns="57457" rIns="114946" bIns="57457" anchor="t" anchorCtr="0">
              <a:spAutoFit/>
            </a:bodyPr>
            <a:lstStyle/>
            <a:p>
              <a:pPr algn="ctr"/>
              <a:r>
                <a:rPr lang="pt-BR" sz="1760" b="1" dirty="0">
                  <a:latin typeface="Calibri"/>
                  <a:ea typeface="Calibri"/>
                  <a:cs typeface="Calibri"/>
                  <a:sym typeface="Calibri"/>
                </a:rPr>
                <a:t>Análise</a:t>
              </a:r>
              <a:r>
                <a:rPr lang="pt-BR" sz="176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pt-BR" sz="1760" b="1" dirty="0">
                  <a:latin typeface="Calibri"/>
                  <a:ea typeface="Calibri"/>
                  <a:cs typeface="Calibri"/>
                  <a:sym typeface="Calibri"/>
                </a:rPr>
                <a:t>Preventiva</a:t>
              </a:r>
              <a:endParaRPr sz="1760" dirty="0"/>
            </a:p>
          </p:txBody>
        </p:sp>
      </p:grpSp>
      <p:grpSp>
        <p:nvGrpSpPr>
          <p:cNvPr id="87" name="Google Shape;366;p20">
            <a:extLst>
              <a:ext uri="{FF2B5EF4-FFF2-40B4-BE49-F238E27FC236}">
                <a16:creationId xmlns:a16="http://schemas.microsoft.com/office/drawing/2014/main" id="{FBC24D70-5A5D-4458-A352-76A15131EBC9}"/>
              </a:ext>
            </a:extLst>
          </p:cNvPr>
          <p:cNvGrpSpPr/>
          <p:nvPr/>
        </p:nvGrpSpPr>
        <p:grpSpPr>
          <a:xfrm>
            <a:off x="2855145" y="2381591"/>
            <a:ext cx="1618273" cy="1573285"/>
            <a:chOff x="2012718" y="1981171"/>
            <a:chExt cx="1859338" cy="1859333"/>
          </a:xfrm>
        </p:grpSpPr>
        <p:grpSp>
          <p:nvGrpSpPr>
            <p:cNvPr id="88" name="Google Shape;367;p20">
              <a:extLst>
                <a:ext uri="{FF2B5EF4-FFF2-40B4-BE49-F238E27FC236}">
                  <a16:creationId xmlns:a16="http://schemas.microsoft.com/office/drawing/2014/main" id="{3050948D-D4EB-488C-B4E3-CA7D3562050F}"/>
                </a:ext>
              </a:extLst>
            </p:cNvPr>
            <p:cNvGrpSpPr/>
            <p:nvPr/>
          </p:nvGrpSpPr>
          <p:grpSpPr>
            <a:xfrm>
              <a:off x="2012718" y="1981171"/>
              <a:ext cx="1859338" cy="1859333"/>
              <a:chOff x="8229851" y="799811"/>
              <a:chExt cx="1415570" cy="1415566"/>
            </a:xfrm>
          </p:grpSpPr>
          <p:sp>
            <p:nvSpPr>
              <p:cNvPr id="93" name="Google Shape;368;p20">
                <a:extLst>
                  <a:ext uri="{FF2B5EF4-FFF2-40B4-BE49-F238E27FC236}">
                    <a16:creationId xmlns:a16="http://schemas.microsoft.com/office/drawing/2014/main" id="{3136A9DF-4E5E-485C-A36E-3D914CB16B27}"/>
                  </a:ext>
                </a:extLst>
              </p:cNvPr>
              <p:cNvSpPr/>
              <p:nvPr/>
            </p:nvSpPr>
            <p:spPr>
              <a:xfrm>
                <a:off x="8229851" y="799811"/>
                <a:ext cx="1415570" cy="141556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06400" dist="228600" dir="2700000" sx="96000" sy="96000" algn="br" rotWithShape="0">
                  <a:srgbClr val="0C0C0C">
                    <a:alpha val="14117"/>
                  </a:srgb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369;p20">
                <a:extLst>
                  <a:ext uri="{FF2B5EF4-FFF2-40B4-BE49-F238E27FC236}">
                    <a16:creationId xmlns:a16="http://schemas.microsoft.com/office/drawing/2014/main" id="{5D9EB488-B055-4203-AE0E-2C9623063881}"/>
                  </a:ext>
                </a:extLst>
              </p:cNvPr>
              <p:cNvSpPr/>
              <p:nvPr/>
            </p:nvSpPr>
            <p:spPr>
              <a:xfrm>
                <a:off x="8229851" y="799811"/>
                <a:ext cx="1415570" cy="141556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254000" dist="190500" dir="13500000" sx="98000" sy="98000" algn="br" rotWithShape="0">
                  <a:schemeClr val="lt1">
                    <a:alpha val="50196"/>
                  </a:scheme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9" name="Google Shape;370;p20">
              <a:extLst>
                <a:ext uri="{FF2B5EF4-FFF2-40B4-BE49-F238E27FC236}">
                  <a16:creationId xmlns:a16="http://schemas.microsoft.com/office/drawing/2014/main" id="{0FB7D9E3-AD09-4284-9599-E28E629D2C49}"/>
                </a:ext>
              </a:extLst>
            </p:cNvPr>
            <p:cNvSpPr/>
            <p:nvPr/>
          </p:nvSpPr>
          <p:spPr>
            <a:xfrm>
              <a:off x="2126959" y="2093344"/>
              <a:ext cx="1630856" cy="1634985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800100" dist="698500" dir="2700000" sx="94000" sy="94000" algn="tl" rotWithShape="0">
                <a:srgbClr val="000000">
                  <a:alpha val="25098"/>
                </a:srgbClr>
              </a:outerShdw>
            </a:effectLst>
          </p:spPr>
          <p:txBody>
            <a:bodyPr spcFirstLastPara="1" wrap="square" lIns="114946" tIns="57457" rIns="114946" bIns="57457" anchor="ctr" anchorCtr="0">
              <a:noAutofit/>
            </a:bodyPr>
            <a:lstStyle/>
            <a:p>
              <a:pPr algn="ctr"/>
              <a:endParaRPr sz="1985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371;p20">
              <a:extLst>
                <a:ext uri="{FF2B5EF4-FFF2-40B4-BE49-F238E27FC236}">
                  <a16:creationId xmlns:a16="http://schemas.microsoft.com/office/drawing/2014/main" id="{7AAFE891-345F-4EC9-954B-F9D164DEAF0F}"/>
                </a:ext>
              </a:extLst>
            </p:cNvPr>
            <p:cNvSpPr txBox="1"/>
            <p:nvPr/>
          </p:nvSpPr>
          <p:spPr>
            <a:xfrm>
              <a:off x="2083360" y="2631961"/>
              <a:ext cx="1718052" cy="5532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946" tIns="57457" rIns="114946" bIns="57457" anchor="t" anchorCtr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pt-BR" sz="1760" b="1" dirty="0">
                  <a:latin typeface="Calibri"/>
                  <a:ea typeface="Calibri"/>
                  <a:cs typeface="Calibri"/>
                  <a:sym typeface="Calibri"/>
                </a:rPr>
                <a:t>Autenticação</a:t>
              </a:r>
              <a:endParaRPr sz="1324" b="1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" name="Google Shape;372;p20">
            <a:extLst>
              <a:ext uri="{FF2B5EF4-FFF2-40B4-BE49-F238E27FC236}">
                <a16:creationId xmlns:a16="http://schemas.microsoft.com/office/drawing/2014/main" id="{F54A3EA9-02F5-4FD4-B7AA-91D16885CFD1}"/>
              </a:ext>
            </a:extLst>
          </p:cNvPr>
          <p:cNvGrpSpPr/>
          <p:nvPr/>
        </p:nvGrpSpPr>
        <p:grpSpPr>
          <a:xfrm>
            <a:off x="8051277" y="4430347"/>
            <a:ext cx="1726772" cy="1636854"/>
            <a:chOff x="7748772" y="4444388"/>
            <a:chExt cx="1859338" cy="1859333"/>
          </a:xfrm>
        </p:grpSpPr>
        <p:grpSp>
          <p:nvGrpSpPr>
            <p:cNvPr id="117" name="Google Shape;373;p20">
              <a:extLst>
                <a:ext uri="{FF2B5EF4-FFF2-40B4-BE49-F238E27FC236}">
                  <a16:creationId xmlns:a16="http://schemas.microsoft.com/office/drawing/2014/main" id="{915B7AC3-875A-485C-953A-57F94406BCD6}"/>
                </a:ext>
              </a:extLst>
            </p:cNvPr>
            <p:cNvGrpSpPr/>
            <p:nvPr/>
          </p:nvGrpSpPr>
          <p:grpSpPr>
            <a:xfrm>
              <a:off x="7748772" y="4444388"/>
              <a:ext cx="1859338" cy="1859333"/>
              <a:chOff x="8229851" y="799811"/>
              <a:chExt cx="1415570" cy="1415566"/>
            </a:xfrm>
          </p:grpSpPr>
          <p:sp>
            <p:nvSpPr>
              <p:cNvPr id="140" name="Google Shape;374;p20">
                <a:extLst>
                  <a:ext uri="{FF2B5EF4-FFF2-40B4-BE49-F238E27FC236}">
                    <a16:creationId xmlns:a16="http://schemas.microsoft.com/office/drawing/2014/main" id="{81DB8A68-F6E2-4BED-AB84-058847A887B2}"/>
                  </a:ext>
                </a:extLst>
              </p:cNvPr>
              <p:cNvSpPr/>
              <p:nvPr/>
            </p:nvSpPr>
            <p:spPr>
              <a:xfrm>
                <a:off x="8229851" y="799811"/>
                <a:ext cx="1415570" cy="141556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06400" dist="228600" dir="2700000" sx="96000" sy="96000" algn="br" rotWithShape="0">
                  <a:srgbClr val="0C0C0C">
                    <a:alpha val="14117"/>
                  </a:srgb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375;p20">
                <a:extLst>
                  <a:ext uri="{FF2B5EF4-FFF2-40B4-BE49-F238E27FC236}">
                    <a16:creationId xmlns:a16="http://schemas.microsoft.com/office/drawing/2014/main" id="{068A84ED-B1DC-4AF7-A960-D056F5EDDFA2}"/>
                  </a:ext>
                </a:extLst>
              </p:cNvPr>
              <p:cNvSpPr/>
              <p:nvPr/>
            </p:nvSpPr>
            <p:spPr>
              <a:xfrm>
                <a:off x="8229851" y="799811"/>
                <a:ext cx="1415570" cy="141556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254000" dist="190500" dir="13500000" sx="98000" sy="98000" algn="br" rotWithShape="0">
                  <a:schemeClr val="lt1">
                    <a:alpha val="50196"/>
                  </a:scheme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6" name="Google Shape;376;p20">
              <a:extLst>
                <a:ext uri="{FF2B5EF4-FFF2-40B4-BE49-F238E27FC236}">
                  <a16:creationId xmlns:a16="http://schemas.microsoft.com/office/drawing/2014/main" id="{AE0E285E-843F-4591-91A6-E1F4E116562C}"/>
                </a:ext>
              </a:extLst>
            </p:cNvPr>
            <p:cNvSpPr/>
            <p:nvPr/>
          </p:nvSpPr>
          <p:spPr>
            <a:xfrm>
              <a:off x="7863013" y="4556561"/>
              <a:ext cx="1630856" cy="163498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>
              <a:outerShdw blurRad="800100" dist="698500" dir="2700000" sx="94000" sy="94000" algn="tl" rotWithShape="0">
                <a:srgbClr val="000000">
                  <a:alpha val="25098"/>
                </a:srgbClr>
              </a:outerShdw>
            </a:effectLst>
          </p:spPr>
          <p:txBody>
            <a:bodyPr spcFirstLastPara="1" wrap="square" lIns="114946" tIns="57457" rIns="114946" bIns="57457" anchor="ctr" anchorCtr="0">
              <a:noAutofit/>
            </a:bodyPr>
            <a:lstStyle/>
            <a:p>
              <a:pPr algn="ctr"/>
              <a:endParaRPr sz="1985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377;p20">
              <a:extLst>
                <a:ext uri="{FF2B5EF4-FFF2-40B4-BE49-F238E27FC236}">
                  <a16:creationId xmlns:a16="http://schemas.microsoft.com/office/drawing/2014/main" id="{BC4791AC-31B8-4B8C-9652-E22F0233D718}"/>
                </a:ext>
              </a:extLst>
            </p:cNvPr>
            <p:cNvSpPr txBox="1"/>
            <p:nvPr/>
          </p:nvSpPr>
          <p:spPr>
            <a:xfrm>
              <a:off x="7810707" y="4963674"/>
              <a:ext cx="1718052" cy="7471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946" tIns="57457" rIns="114946" bIns="57457" anchor="t" anchorCtr="0">
              <a:spAutoFit/>
            </a:bodyPr>
            <a:lstStyle/>
            <a:p>
              <a:pPr algn="ctr"/>
              <a:r>
                <a:rPr lang="pt-BR" sz="1760" b="1" dirty="0">
                  <a:latin typeface="Calibri"/>
                  <a:ea typeface="Calibri"/>
                  <a:cs typeface="Calibri"/>
                  <a:sym typeface="Calibri"/>
                </a:rPr>
                <a:t>Única etapa</a:t>
              </a:r>
            </a:p>
            <a:p>
              <a:pPr algn="ctr"/>
              <a:r>
                <a:rPr lang="pt-BR" sz="1760" b="1" dirty="0">
                  <a:latin typeface="Calibri"/>
                  <a:ea typeface="Calibri"/>
                  <a:cs typeface="Calibri"/>
                  <a:sym typeface="Calibri"/>
                </a:rPr>
                <a:t>p/ Entrega PC</a:t>
              </a:r>
              <a:endParaRPr sz="1760" dirty="0"/>
            </a:p>
          </p:txBody>
        </p:sp>
      </p:grpSp>
      <p:grpSp>
        <p:nvGrpSpPr>
          <p:cNvPr id="152" name="Google Shape;378;p20">
            <a:extLst>
              <a:ext uri="{FF2B5EF4-FFF2-40B4-BE49-F238E27FC236}">
                <a16:creationId xmlns:a16="http://schemas.microsoft.com/office/drawing/2014/main" id="{E6DB8A3A-08D0-4A67-B93B-12571EB11C8E}"/>
              </a:ext>
            </a:extLst>
          </p:cNvPr>
          <p:cNvGrpSpPr/>
          <p:nvPr/>
        </p:nvGrpSpPr>
        <p:grpSpPr>
          <a:xfrm>
            <a:off x="441064" y="1401496"/>
            <a:ext cx="2160243" cy="2020737"/>
            <a:chOff x="291132" y="4303451"/>
            <a:chExt cx="1953215" cy="1816098"/>
          </a:xfrm>
        </p:grpSpPr>
        <p:grpSp>
          <p:nvGrpSpPr>
            <p:cNvPr id="153" name="Google Shape;379;p20">
              <a:extLst>
                <a:ext uri="{FF2B5EF4-FFF2-40B4-BE49-F238E27FC236}">
                  <a16:creationId xmlns:a16="http://schemas.microsoft.com/office/drawing/2014/main" id="{F79C4C77-35DD-4943-B73C-878B8DD70F53}"/>
                </a:ext>
              </a:extLst>
            </p:cNvPr>
            <p:cNvGrpSpPr/>
            <p:nvPr/>
          </p:nvGrpSpPr>
          <p:grpSpPr>
            <a:xfrm>
              <a:off x="355985" y="4303451"/>
              <a:ext cx="1816104" cy="1816098"/>
              <a:chOff x="9027876" y="2520951"/>
              <a:chExt cx="1816104" cy="1816098"/>
            </a:xfrm>
          </p:grpSpPr>
          <p:sp>
            <p:nvSpPr>
              <p:cNvPr id="156" name="Google Shape;380;p20">
                <a:extLst>
                  <a:ext uri="{FF2B5EF4-FFF2-40B4-BE49-F238E27FC236}">
                    <a16:creationId xmlns:a16="http://schemas.microsoft.com/office/drawing/2014/main" id="{55D83F6A-6F23-4B9F-97E7-7BDB9DD0E0DF}"/>
                  </a:ext>
                </a:extLst>
              </p:cNvPr>
              <p:cNvSpPr/>
              <p:nvPr/>
            </p:nvSpPr>
            <p:spPr>
              <a:xfrm>
                <a:off x="9027876" y="2520951"/>
                <a:ext cx="1816104" cy="1816098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06400" dist="228600" dir="2700000" sx="96000" sy="96000" algn="br" rotWithShape="0">
                  <a:srgbClr val="0C0C0C">
                    <a:alpha val="14117"/>
                  </a:srgb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381;p20">
                <a:extLst>
                  <a:ext uri="{FF2B5EF4-FFF2-40B4-BE49-F238E27FC236}">
                    <a16:creationId xmlns:a16="http://schemas.microsoft.com/office/drawing/2014/main" id="{DD7C5D9C-C0BC-4162-80F2-0774E57133F1}"/>
                  </a:ext>
                </a:extLst>
              </p:cNvPr>
              <p:cNvSpPr/>
              <p:nvPr/>
            </p:nvSpPr>
            <p:spPr>
              <a:xfrm>
                <a:off x="9027876" y="2520951"/>
                <a:ext cx="1816104" cy="1816098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254000" dist="190500" dir="13500000" sx="98000" sy="98000" algn="br" rotWithShape="0">
                  <a:schemeClr val="lt1">
                    <a:alpha val="50196"/>
                  </a:scheme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4" name="Google Shape;382;p20">
              <a:extLst>
                <a:ext uri="{FF2B5EF4-FFF2-40B4-BE49-F238E27FC236}">
                  <a16:creationId xmlns:a16="http://schemas.microsoft.com/office/drawing/2014/main" id="{348443AD-2479-4199-B40A-FA63B07C694C}"/>
                </a:ext>
              </a:extLst>
            </p:cNvPr>
            <p:cNvSpPr/>
            <p:nvPr/>
          </p:nvSpPr>
          <p:spPr>
            <a:xfrm>
              <a:off x="470353" y="4415807"/>
              <a:ext cx="1587367" cy="1591385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800100" dist="698500" dir="2700000" sx="94000" sy="94000" algn="tl" rotWithShape="0">
                <a:srgbClr val="000000">
                  <a:alpha val="25098"/>
                </a:srgbClr>
              </a:outerShdw>
            </a:effectLst>
          </p:spPr>
          <p:txBody>
            <a:bodyPr spcFirstLastPara="1" wrap="square" lIns="114946" tIns="57457" rIns="114946" bIns="57457" anchor="ctr" anchorCtr="0">
              <a:noAutofit/>
            </a:bodyPr>
            <a:lstStyle/>
            <a:p>
              <a:pPr algn="ctr"/>
              <a:endParaRPr sz="1985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383;p20">
              <a:extLst>
                <a:ext uri="{FF2B5EF4-FFF2-40B4-BE49-F238E27FC236}">
                  <a16:creationId xmlns:a16="http://schemas.microsoft.com/office/drawing/2014/main" id="{D3A0AFEA-EBAC-41F7-8F69-DF44E31066FA}"/>
                </a:ext>
              </a:extLst>
            </p:cNvPr>
            <p:cNvSpPr txBox="1"/>
            <p:nvPr/>
          </p:nvSpPr>
          <p:spPr>
            <a:xfrm>
              <a:off x="291132" y="5025584"/>
              <a:ext cx="1953215" cy="4017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946" tIns="57457" rIns="114946" bIns="57457" anchor="t" anchorCtr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pt-BR" sz="1634" b="1" dirty="0">
                  <a:latin typeface="Calibri"/>
                  <a:ea typeface="Calibri"/>
                  <a:cs typeface="Calibri"/>
                  <a:sym typeface="Calibri"/>
                </a:rPr>
                <a:t>Autopreenchimento</a:t>
              </a:r>
              <a:endParaRPr sz="1760" dirty="0"/>
            </a:p>
          </p:txBody>
        </p:sp>
      </p:grpSp>
      <p:pic>
        <p:nvPicPr>
          <p:cNvPr id="158" name="Google Shape;384;p20">
            <a:extLst>
              <a:ext uri="{FF2B5EF4-FFF2-40B4-BE49-F238E27FC236}">
                <a16:creationId xmlns:a16="http://schemas.microsoft.com/office/drawing/2014/main" id="{E9D4B1BF-F0FE-4103-BCFF-45B43667F2B4}"/>
              </a:ext>
            </a:extLst>
          </p:cNvPr>
          <p:cNvPicPr preferRelativeResize="0"/>
          <p:nvPr/>
        </p:nvPicPr>
        <p:blipFill rotWithShape="1">
          <a:blip r:embed="rId4">
            <a:alphaModFix amt="85000"/>
          </a:blip>
          <a:srcRect l="7553" t="3945" r="6756"/>
          <a:stretch/>
        </p:blipFill>
        <p:spPr>
          <a:xfrm>
            <a:off x="5577927" y="2197436"/>
            <a:ext cx="2232225" cy="2188051"/>
          </a:xfrm>
          <a:prstGeom prst="flowChartConnector">
            <a:avLst/>
          </a:prstGeom>
          <a:noFill/>
          <a:ln>
            <a:noFill/>
          </a:ln>
        </p:spPr>
      </p:pic>
      <p:grpSp>
        <p:nvGrpSpPr>
          <p:cNvPr id="159" name="Google Shape;385;p20">
            <a:extLst>
              <a:ext uri="{FF2B5EF4-FFF2-40B4-BE49-F238E27FC236}">
                <a16:creationId xmlns:a16="http://schemas.microsoft.com/office/drawing/2014/main" id="{B49DECE8-58DE-412A-8406-2B1A09F70FE0}"/>
              </a:ext>
            </a:extLst>
          </p:cNvPr>
          <p:cNvGrpSpPr/>
          <p:nvPr/>
        </p:nvGrpSpPr>
        <p:grpSpPr>
          <a:xfrm>
            <a:off x="3144561" y="4349032"/>
            <a:ext cx="1881228" cy="1828483"/>
            <a:chOff x="6590147" y="250890"/>
            <a:chExt cx="1415570" cy="1415566"/>
          </a:xfrm>
        </p:grpSpPr>
        <p:grpSp>
          <p:nvGrpSpPr>
            <p:cNvPr id="160" name="Google Shape;386;p20">
              <a:extLst>
                <a:ext uri="{FF2B5EF4-FFF2-40B4-BE49-F238E27FC236}">
                  <a16:creationId xmlns:a16="http://schemas.microsoft.com/office/drawing/2014/main" id="{543643EC-3299-4E06-B233-EDC48AA88563}"/>
                </a:ext>
              </a:extLst>
            </p:cNvPr>
            <p:cNvGrpSpPr/>
            <p:nvPr/>
          </p:nvGrpSpPr>
          <p:grpSpPr>
            <a:xfrm>
              <a:off x="6590147" y="250890"/>
              <a:ext cx="1415570" cy="1415566"/>
              <a:chOff x="8229851" y="799811"/>
              <a:chExt cx="1415570" cy="1415566"/>
            </a:xfrm>
          </p:grpSpPr>
          <p:sp>
            <p:nvSpPr>
              <p:cNvPr id="164" name="Google Shape;387;p20">
                <a:extLst>
                  <a:ext uri="{FF2B5EF4-FFF2-40B4-BE49-F238E27FC236}">
                    <a16:creationId xmlns:a16="http://schemas.microsoft.com/office/drawing/2014/main" id="{DF69FB54-545E-4ADA-8D5A-454273BAF366}"/>
                  </a:ext>
                </a:extLst>
              </p:cNvPr>
              <p:cNvSpPr/>
              <p:nvPr/>
            </p:nvSpPr>
            <p:spPr>
              <a:xfrm>
                <a:off x="8229851" y="799811"/>
                <a:ext cx="1415570" cy="141556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406400" dist="228600" dir="2700000" sx="96000" sy="96000" algn="br" rotWithShape="0">
                  <a:srgbClr val="0C0C0C">
                    <a:alpha val="14117"/>
                  </a:srgb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388;p20">
                <a:extLst>
                  <a:ext uri="{FF2B5EF4-FFF2-40B4-BE49-F238E27FC236}">
                    <a16:creationId xmlns:a16="http://schemas.microsoft.com/office/drawing/2014/main" id="{C067359F-1109-4DF8-957F-3E7F06E3EEA3}"/>
                  </a:ext>
                </a:extLst>
              </p:cNvPr>
              <p:cNvSpPr/>
              <p:nvPr/>
            </p:nvSpPr>
            <p:spPr>
              <a:xfrm>
                <a:off x="8229851" y="799811"/>
                <a:ext cx="1415570" cy="141556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254000" dist="190500" dir="13500000" sx="98000" sy="98000" algn="br" rotWithShape="0">
                  <a:schemeClr val="lt1">
                    <a:alpha val="50196"/>
                  </a:schemeClr>
                </a:outerShdw>
              </a:effectLst>
            </p:spPr>
            <p:txBody>
              <a:bodyPr spcFirstLastPara="1" wrap="square" lIns="114946" tIns="57457" rIns="114946" bIns="57457" anchor="ctr" anchorCtr="0">
                <a:noAutofit/>
              </a:bodyPr>
              <a:lstStyle/>
              <a:p>
                <a:pPr algn="ctr"/>
                <a:endParaRPr sz="1985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1" name="Google Shape;389;p20">
              <a:extLst>
                <a:ext uri="{FF2B5EF4-FFF2-40B4-BE49-F238E27FC236}">
                  <a16:creationId xmlns:a16="http://schemas.microsoft.com/office/drawing/2014/main" id="{09030E16-8616-40D5-A8B5-8F51E6581C6D}"/>
                </a:ext>
              </a:extLst>
            </p:cNvPr>
            <p:cNvSpPr/>
            <p:nvPr/>
          </p:nvSpPr>
          <p:spPr>
            <a:xfrm>
              <a:off x="6677122" y="336291"/>
              <a:ext cx="1241620" cy="1244763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800100" dist="698500" dir="2700000" sx="94000" sy="94000" algn="tl" rotWithShape="0">
                <a:srgbClr val="000000">
                  <a:alpha val="25098"/>
                </a:srgbClr>
              </a:outerShdw>
            </a:effectLst>
          </p:spPr>
          <p:txBody>
            <a:bodyPr spcFirstLastPara="1" wrap="square" lIns="114946" tIns="57457" rIns="114946" bIns="57457" anchor="ctr" anchorCtr="0">
              <a:noAutofit/>
            </a:bodyPr>
            <a:lstStyle/>
            <a:p>
              <a:pPr algn="ctr"/>
              <a:endParaRPr sz="1985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390;p20">
              <a:extLst>
                <a:ext uri="{FF2B5EF4-FFF2-40B4-BE49-F238E27FC236}">
                  <a16:creationId xmlns:a16="http://schemas.microsoft.com/office/drawing/2014/main" id="{DC7244A7-BA4D-4021-8E26-31F2A45A8906}"/>
                </a:ext>
              </a:extLst>
            </p:cNvPr>
            <p:cNvSpPr txBox="1"/>
            <p:nvPr/>
          </p:nvSpPr>
          <p:spPr>
            <a:xfrm>
              <a:off x="6652835" y="798581"/>
              <a:ext cx="1308004" cy="299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946" tIns="57457" rIns="114946" bIns="57457" anchor="t" anchorCtr="0">
              <a:spAutoFit/>
            </a:bodyPr>
            <a:lstStyle/>
            <a:p>
              <a:pPr algn="ctr"/>
              <a:r>
                <a:rPr lang="pt-BR" sz="1760" b="1" dirty="0">
                  <a:latin typeface="Calibri"/>
                  <a:ea typeface="Calibri"/>
                  <a:cs typeface="Calibri"/>
                  <a:sym typeface="Calibri"/>
                </a:rPr>
                <a:t>Integração</a:t>
              </a:r>
              <a:endParaRPr sz="1760" dirty="0"/>
            </a:p>
          </p:txBody>
        </p:sp>
      </p:grpSp>
    </p:spTree>
    <p:extLst>
      <p:ext uri="{BB962C8B-B14F-4D97-AF65-F5344CB8AC3E}">
        <p14:creationId xmlns:p14="http://schemas.microsoft.com/office/powerpoint/2010/main" val="124083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3855B-35D7-A889-1560-01FD763E2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14;p1">
            <a:extLst>
              <a:ext uri="{FF2B5EF4-FFF2-40B4-BE49-F238E27FC236}">
                <a16:creationId xmlns:a16="http://schemas.microsoft.com/office/drawing/2014/main" id="{CF9B331C-968A-4789-B38E-A27161303E4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6487" y="6083304"/>
            <a:ext cx="1423969" cy="664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F9CCCFF1-3F5C-22E9-8AF2-30711AB1E262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800212" y="6256866"/>
            <a:ext cx="5461200" cy="5040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3D1917E6-5200-B6DB-FF06-A418EE203B76}"/>
              </a:ext>
            </a:extLst>
          </p:cNvPr>
          <p:cNvSpPr txBox="1"/>
          <p:nvPr/>
        </p:nvSpPr>
        <p:spPr>
          <a:xfrm>
            <a:off x="0" y="2476692"/>
            <a:ext cx="12191999" cy="1160312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marL="734059" lvl="1" indent="-367030">
              <a:lnSpc>
                <a:spcPts val="4559"/>
              </a:lnSpc>
              <a:buFont typeface="Arial"/>
              <a:buChar char="•"/>
            </a:pPr>
            <a:r>
              <a:rPr lang="en-US" sz="36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Busca</a:t>
            </a:r>
            <a:r>
              <a:rPr lang="en-US" sz="36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os</a:t>
            </a:r>
            <a:r>
              <a:rPr lang="en-US" sz="36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dados do </a:t>
            </a:r>
            <a:r>
              <a:rPr lang="en-US" sz="3600" b="1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CAND</a:t>
            </a:r>
            <a:r>
              <a:rPr lang="en-US" sz="36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e </a:t>
            </a:r>
            <a:r>
              <a:rPr lang="en-US" sz="3600" b="1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SGIP</a:t>
            </a:r>
          </a:p>
          <a:p>
            <a:pPr marL="734059" lvl="1" indent="-367030">
              <a:lnSpc>
                <a:spcPts val="4559"/>
              </a:lnSpc>
              <a:buFont typeface="Arial"/>
              <a:buChar char="•"/>
            </a:pPr>
            <a:r>
              <a:rPr lang="en-US" sz="36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Reduz</a:t>
            </a:r>
            <a:r>
              <a:rPr lang="en-US" sz="36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erros</a:t>
            </a:r>
            <a:r>
              <a:rPr lang="en-US" sz="36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 de </a:t>
            </a:r>
            <a:r>
              <a:rPr lang="en-US" sz="3600" dirty="0" err="1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identificação</a:t>
            </a:r>
            <a:endParaRPr lang="en-US" sz="3600" dirty="0">
              <a:solidFill>
                <a:srgbClr val="000000"/>
              </a:solidFill>
              <a:ea typeface="Open Sans"/>
              <a:cs typeface="Open Sans"/>
              <a:sym typeface="Open Sans"/>
            </a:endParaRPr>
          </a:p>
          <a:p>
            <a:pPr marL="734059" lvl="1" indent="-367030">
              <a:lnSpc>
                <a:spcPts val="4559"/>
              </a:lnSpc>
              <a:buFont typeface="Arial"/>
              <a:buChar char="•"/>
            </a:pPr>
            <a:endParaRPr lang="en-US" sz="3600" b="1" dirty="0">
              <a:solidFill>
                <a:srgbClr val="000000"/>
              </a:solidFill>
              <a:ea typeface="Open Sans"/>
              <a:cs typeface="Open Sans"/>
              <a:sym typeface="Open Sans"/>
            </a:endParaRPr>
          </a:p>
        </p:txBody>
      </p:sp>
      <p:sp>
        <p:nvSpPr>
          <p:cNvPr id="72" name="Google Shape;383;p20">
            <a:extLst>
              <a:ext uri="{FF2B5EF4-FFF2-40B4-BE49-F238E27FC236}">
                <a16:creationId xmlns:a16="http://schemas.microsoft.com/office/drawing/2014/main" id="{33B7EF61-6995-5868-8C1E-D90F79364FCB}"/>
              </a:ext>
            </a:extLst>
          </p:cNvPr>
          <p:cNvSpPr txBox="1"/>
          <p:nvPr/>
        </p:nvSpPr>
        <p:spPr>
          <a:xfrm>
            <a:off x="4084179" y="117892"/>
            <a:ext cx="5446633" cy="8942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72419" tIns="86186" rIns="172419" bIns="86186" anchor="t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pt-BR" sz="3600" b="1" dirty="0">
                <a:latin typeface="Calibri"/>
                <a:ea typeface="Calibri"/>
                <a:cs typeface="Calibri"/>
                <a:sym typeface="Calibri"/>
              </a:rPr>
              <a:t>AUTOPREENCHIMENTO</a:t>
            </a: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1689610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3855B-35D7-A889-1560-01FD763E2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14;p1">
            <a:extLst>
              <a:ext uri="{FF2B5EF4-FFF2-40B4-BE49-F238E27FC236}">
                <a16:creationId xmlns:a16="http://schemas.microsoft.com/office/drawing/2014/main" id="{CF9B331C-968A-4789-B38E-A27161303E4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6487" y="6083304"/>
            <a:ext cx="1423969" cy="664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F9CCCFF1-3F5C-22E9-8AF2-30711AB1E262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800212" y="6256866"/>
            <a:ext cx="5461200" cy="504000"/>
          </a:xfrm>
          <a:prstGeom prst="rect">
            <a:avLst/>
          </a:prstGeom>
        </p:spPr>
      </p:pic>
      <p:sp>
        <p:nvSpPr>
          <p:cNvPr id="7" name="TextBox 2">
            <a:extLst>
              <a:ext uri="{FF2B5EF4-FFF2-40B4-BE49-F238E27FC236}">
                <a16:creationId xmlns:a16="http://schemas.microsoft.com/office/drawing/2014/main" id="{96FB924B-F62D-06D2-90B5-D74493CA1D6B}"/>
              </a:ext>
            </a:extLst>
          </p:cNvPr>
          <p:cNvSpPr txBox="1"/>
          <p:nvPr/>
        </p:nvSpPr>
        <p:spPr>
          <a:xfrm>
            <a:off x="-155898" y="1991555"/>
            <a:ext cx="12347898" cy="2874890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>
            <a:defPPr>
              <a:defRPr lang="en-US"/>
            </a:defPPr>
            <a:lvl2pPr marL="734059" lvl="1" indent="-367030" algn="ctr">
              <a:lnSpc>
                <a:spcPts val="4559"/>
              </a:lnSpc>
              <a:buFont typeface="Arial"/>
              <a:buChar char="•"/>
              <a:defRPr sz="2800">
                <a:solidFill>
                  <a:srgbClr val="000000"/>
                </a:solidFill>
                <a:latin typeface="Open Sans"/>
                <a:ea typeface="Open Sans"/>
                <a:cs typeface="Open Sans"/>
              </a:defRPr>
            </a:lvl2pPr>
          </a:lstStyle>
          <a:p>
            <a:pPr lvl="1" algn="l"/>
            <a:r>
              <a:rPr lang="en-US" sz="3100" dirty="0" err="1">
                <a:latin typeface="+mn-lt"/>
                <a:sym typeface="Open Sans"/>
              </a:rPr>
              <a:t>Controle</a:t>
            </a:r>
            <a:r>
              <a:rPr lang="en-US" sz="3100" dirty="0">
                <a:latin typeface="+mn-lt"/>
                <a:sym typeface="Open Sans"/>
              </a:rPr>
              <a:t> de </a:t>
            </a:r>
            <a:r>
              <a:rPr lang="en-US" sz="3100" dirty="0" err="1">
                <a:latin typeface="+mn-lt"/>
                <a:sym typeface="Open Sans"/>
              </a:rPr>
              <a:t>acesso</a:t>
            </a:r>
            <a:r>
              <a:rPr lang="en-US" sz="3100" dirty="0">
                <a:latin typeface="+mn-lt"/>
                <a:sym typeface="Open Sans"/>
              </a:rPr>
              <a:t> via </a:t>
            </a:r>
            <a:r>
              <a:rPr lang="en-US" sz="3100" dirty="0" err="1">
                <a:latin typeface="+mn-lt"/>
                <a:sym typeface="Open Sans Bold"/>
              </a:rPr>
              <a:t>gov.br</a:t>
            </a:r>
            <a:r>
              <a:rPr lang="en-US" sz="3100" dirty="0">
                <a:latin typeface="+mn-lt"/>
                <a:sym typeface="Open Sans"/>
              </a:rPr>
              <a:t> </a:t>
            </a:r>
            <a:r>
              <a:rPr lang="en-US" sz="3100" dirty="0" err="1">
                <a:latin typeface="+mn-lt"/>
                <a:sym typeface="Open Sans"/>
              </a:rPr>
              <a:t>ou</a:t>
            </a:r>
            <a:r>
              <a:rPr lang="en-US" sz="3100" dirty="0">
                <a:latin typeface="+mn-lt"/>
                <a:sym typeface="Open Sans"/>
              </a:rPr>
              <a:t> </a:t>
            </a:r>
            <a:r>
              <a:rPr lang="en-US" sz="3100" dirty="0">
                <a:latin typeface="+mn-lt"/>
                <a:sym typeface="Open Sans Bold"/>
              </a:rPr>
              <a:t>e-</a:t>
            </a:r>
            <a:r>
              <a:rPr lang="en-US" sz="3100" dirty="0" err="1">
                <a:latin typeface="+mn-lt"/>
                <a:sym typeface="Open Sans Bold"/>
              </a:rPr>
              <a:t>Título</a:t>
            </a:r>
            <a:endParaRPr lang="en-US" sz="3100" dirty="0">
              <a:latin typeface="+mn-lt"/>
              <a:sym typeface="Open Sans Bold"/>
            </a:endParaRPr>
          </a:p>
          <a:p>
            <a:pPr lvl="1" algn="l"/>
            <a:r>
              <a:rPr lang="en-US" sz="3100" dirty="0" err="1">
                <a:latin typeface="+mn-lt"/>
                <a:sym typeface="Open Sans"/>
              </a:rPr>
              <a:t>Cadastro</a:t>
            </a:r>
            <a:r>
              <a:rPr lang="en-US" sz="3100" dirty="0">
                <a:latin typeface="+mn-lt"/>
                <a:sym typeface="Open Sans"/>
              </a:rPr>
              <a:t> </a:t>
            </a:r>
            <a:r>
              <a:rPr lang="en-US" sz="3100" dirty="0" err="1">
                <a:latin typeface="+mn-lt"/>
                <a:sym typeface="Open Sans"/>
              </a:rPr>
              <a:t>prévio</a:t>
            </a:r>
            <a:r>
              <a:rPr lang="en-US" sz="3100" dirty="0">
                <a:latin typeface="+mn-lt"/>
                <a:sym typeface="Open Sans"/>
              </a:rPr>
              <a:t> para </a:t>
            </a:r>
            <a:r>
              <a:rPr lang="en-US" sz="3100" dirty="0" err="1">
                <a:latin typeface="+mn-lt"/>
                <a:sym typeface="Open Sans"/>
              </a:rPr>
              <a:t>acesso</a:t>
            </a:r>
            <a:r>
              <a:rPr lang="en-US" sz="3100" dirty="0">
                <a:latin typeface="+mn-lt"/>
                <a:sym typeface="Open Sans"/>
              </a:rPr>
              <a:t> </a:t>
            </a:r>
            <a:r>
              <a:rPr lang="en-US" sz="3100" dirty="0" err="1">
                <a:latin typeface="+mn-lt"/>
                <a:sym typeface="Open Sans"/>
              </a:rPr>
              <a:t>à</a:t>
            </a:r>
            <a:r>
              <a:rPr lang="en-US" sz="3100" dirty="0">
                <a:latin typeface="+mn-lt"/>
                <a:sym typeface="Open Sans"/>
              </a:rPr>
              <a:t> </a:t>
            </a:r>
            <a:r>
              <a:rPr lang="en-US" sz="3100" dirty="0" err="1">
                <a:latin typeface="+mn-lt"/>
                <a:sym typeface="Open Sans"/>
              </a:rPr>
              <a:t>PCe</a:t>
            </a:r>
            <a:r>
              <a:rPr lang="en-US" sz="3100" dirty="0">
                <a:latin typeface="+mn-lt"/>
                <a:sym typeface="Open Sans"/>
              </a:rPr>
              <a:t> </a:t>
            </a:r>
            <a:r>
              <a:rPr lang="en-US" sz="3100" dirty="0" err="1">
                <a:latin typeface="+mn-lt"/>
                <a:sym typeface="Open Sans"/>
              </a:rPr>
              <a:t>por</a:t>
            </a:r>
            <a:r>
              <a:rPr lang="en-US" sz="3100" dirty="0">
                <a:latin typeface="+mn-lt"/>
                <a:sym typeface="Open Sans"/>
              </a:rPr>
              <a:t> um </a:t>
            </a:r>
            <a:r>
              <a:rPr lang="en-US" sz="3100" dirty="0" err="1">
                <a:latin typeface="+mn-lt"/>
                <a:sym typeface="Open Sans"/>
              </a:rPr>
              <a:t>responsável</a:t>
            </a:r>
            <a:endParaRPr lang="en-US" sz="3100" dirty="0">
              <a:latin typeface="+mn-lt"/>
              <a:sym typeface="Open Sans"/>
            </a:endParaRPr>
          </a:p>
          <a:p>
            <a:pPr lvl="1" algn="l"/>
            <a:r>
              <a:rPr lang="en-US" sz="3100" dirty="0" err="1">
                <a:latin typeface="+mn-lt"/>
                <a:sym typeface="Open Sans"/>
              </a:rPr>
              <a:t>Usuário</a:t>
            </a:r>
            <a:r>
              <a:rPr lang="en-US" sz="3100" dirty="0">
                <a:latin typeface="+mn-lt"/>
                <a:sym typeface="Open Sans"/>
              </a:rPr>
              <a:t> </a:t>
            </a:r>
            <a:r>
              <a:rPr lang="en-US" sz="3100" dirty="0">
                <a:latin typeface="+mn-lt"/>
                <a:sym typeface="Open Sans Bold"/>
              </a:rPr>
              <a:t>master </a:t>
            </a:r>
            <a:r>
              <a:rPr lang="en-US" sz="3100" dirty="0">
                <a:latin typeface="+mn-lt"/>
                <a:sym typeface="Open Sans"/>
              </a:rPr>
              <a:t>das(</a:t>
            </a:r>
            <a:r>
              <a:rPr lang="en-US" sz="3100" dirty="0" err="1">
                <a:latin typeface="+mn-lt"/>
                <a:sym typeface="Open Sans"/>
              </a:rPr>
              <a:t>os</a:t>
            </a:r>
            <a:r>
              <a:rPr lang="en-US" sz="3100" dirty="0">
                <a:latin typeface="+mn-lt"/>
                <a:sym typeface="Open Sans"/>
              </a:rPr>
              <a:t>) </a:t>
            </a:r>
            <a:r>
              <a:rPr lang="en-US" sz="3100" dirty="0" err="1">
                <a:latin typeface="+mn-lt"/>
                <a:sym typeface="Open Sans"/>
              </a:rPr>
              <a:t>candidatas</a:t>
            </a:r>
            <a:r>
              <a:rPr lang="en-US" sz="3100" dirty="0">
                <a:latin typeface="+mn-lt"/>
                <a:sym typeface="Open Sans"/>
              </a:rPr>
              <a:t>(</a:t>
            </a:r>
            <a:r>
              <a:rPr lang="en-US" sz="3100" dirty="0" err="1">
                <a:latin typeface="+mn-lt"/>
                <a:sym typeface="Open Sans"/>
              </a:rPr>
              <a:t>os</a:t>
            </a:r>
            <a:r>
              <a:rPr lang="en-US" sz="3100" dirty="0">
                <a:latin typeface="+mn-lt"/>
                <a:sym typeface="Open Sans"/>
              </a:rPr>
              <a:t>) e </a:t>
            </a:r>
            <a:r>
              <a:rPr lang="en-US" sz="3100" dirty="0" err="1">
                <a:latin typeface="+mn-lt"/>
                <a:sym typeface="Open Sans"/>
              </a:rPr>
              <a:t>Presidentes</a:t>
            </a:r>
            <a:r>
              <a:rPr lang="en-US" sz="3100" dirty="0">
                <a:latin typeface="+mn-lt"/>
                <a:sym typeface="Open Sans"/>
              </a:rPr>
              <a:t> de </a:t>
            </a:r>
            <a:r>
              <a:rPr lang="en-US" sz="3100" dirty="0" err="1">
                <a:latin typeface="+mn-lt"/>
                <a:sym typeface="Open Sans"/>
              </a:rPr>
              <a:t>partidos</a:t>
            </a:r>
            <a:endParaRPr lang="en-US" sz="3100" dirty="0">
              <a:latin typeface="+mn-lt"/>
              <a:sym typeface="Open Sans"/>
            </a:endParaRPr>
          </a:p>
          <a:p>
            <a:pPr lvl="1" algn="l"/>
            <a:r>
              <a:rPr lang="en-US" sz="3100" dirty="0">
                <a:latin typeface="+mn-lt"/>
                <a:sym typeface="Open Sans"/>
              </a:rPr>
              <a:t>E-mail de </a:t>
            </a:r>
            <a:r>
              <a:rPr lang="en-US" sz="3100" dirty="0" err="1">
                <a:latin typeface="+mn-lt"/>
                <a:sym typeface="Open Sans"/>
              </a:rPr>
              <a:t>confirmação</a:t>
            </a:r>
            <a:r>
              <a:rPr lang="en-US" sz="3100" dirty="0">
                <a:latin typeface="+mn-lt"/>
                <a:sym typeface="Open Sans"/>
              </a:rPr>
              <a:t> de </a:t>
            </a:r>
            <a:r>
              <a:rPr lang="en-US" sz="3100" dirty="0" err="1">
                <a:latin typeface="+mn-lt"/>
                <a:sym typeface="Open Sans"/>
              </a:rPr>
              <a:t>criação</a:t>
            </a:r>
            <a:r>
              <a:rPr lang="en-US" sz="3100" dirty="0">
                <a:latin typeface="+mn-lt"/>
                <a:sym typeface="Open Sans"/>
              </a:rPr>
              <a:t> da </a:t>
            </a:r>
            <a:r>
              <a:rPr lang="en-US" sz="3100" dirty="0" err="1">
                <a:latin typeface="+mn-lt"/>
                <a:sym typeface="Open Sans"/>
              </a:rPr>
              <a:t>prestação</a:t>
            </a:r>
            <a:r>
              <a:rPr lang="en-US" sz="3100" dirty="0">
                <a:latin typeface="+mn-lt"/>
                <a:sym typeface="Open Sans"/>
              </a:rPr>
              <a:t> de </a:t>
            </a:r>
            <a:r>
              <a:rPr lang="en-US" sz="3100" dirty="0" err="1">
                <a:latin typeface="+mn-lt"/>
                <a:sym typeface="Open Sans"/>
              </a:rPr>
              <a:t>conta</a:t>
            </a:r>
            <a:r>
              <a:rPr lang="en-US" sz="3100" dirty="0">
                <a:latin typeface="+mn-lt"/>
                <a:sym typeface="Open Sans"/>
              </a:rPr>
              <a:t> de </a:t>
            </a:r>
            <a:r>
              <a:rPr lang="en-US" sz="3100" dirty="0" err="1">
                <a:latin typeface="+mn-lt"/>
                <a:sym typeface="Open Sans"/>
              </a:rPr>
              <a:t>campanha</a:t>
            </a:r>
            <a:endParaRPr lang="en-US" sz="3100" dirty="0">
              <a:latin typeface="+mn-lt"/>
              <a:sym typeface="Open Sans"/>
            </a:endParaRPr>
          </a:p>
          <a:p>
            <a:pPr lvl="1" algn="l"/>
            <a:r>
              <a:rPr lang="en-US" sz="3100" dirty="0" err="1">
                <a:latin typeface="+mn-lt"/>
                <a:sym typeface="Open Sans"/>
              </a:rPr>
              <a:t>Maior</a:t>
            </a:r>
            <a:r>
              <a:rPr lang="en-US" sz="3100" dirty="0">
                <a:latin typeface="+mn-lt"/>
                <a:sym typeface="Open Sans"/>
              </a:rPr>
              <a:t> </a:t>
            </a:r>
            <a:r>
              <a:rPr lang="en-US" sz="3100" dirty="0" err="1">
                <a:latin typeface="+mn-lt"/>
                <a:sym typeface="Open Sans"/>
              </a:rPr>
              <a:t>segurança</a:t>
            </a:r>
            <a:r>
              <a:rPr lang="en-US" sz="3100" dirty="0">
                <a:latin typeface="+mn-lt"/>
                <a:sym typeface="Open Sans"/>
              </a:rPr>
              <a:t> no </a:t>
            </a:r>
            <a:r>
              <a:rPr lang="en-US" sz="3100" dirty="0" err="1">
                <a:latin typeface="+mn-lt"/>
                <a:sym typeface="Open Sans"/>
              </a:rPr>
              <a:t>processo</a:t>
            </a:r>
            <a:r>
              <a:rPr lang="en-US" sz="3100" dirty="0">
                <a:latin typeface="+mn-lt"/>
                <a:sym typeface="Open Sans"/>
              </a:rPr>
              <a:t> </a:t>
            </a:r>
          </a:p>
        </p:txBody>
      </p:sp>
      <p:sp>
        <p:nvSpPr>
          <p:cNvPr id="19" name="Google Shape;371;p20">
            <a:extLst>
              <a:ext uri="{FF2B5EF4-FFF2-40B4-BE49-F238E27FC236}">
                <a16:creationId xmlns:a16="http://schemas.microsoft.com/office/drawing/2014/main" id="{BA4F7910-B981-5AE9-5EAD-71D122DBE1B8}"/>
              </a:ext>
            </a:extLst>
          </p:cNvPr>
          <p:cNvSpPr txBox="1"/>
          <p:nvPr/>
        </p:nvSpPr>
        <p:spPr>
          <a:xfrm>
            <a:off x="4076895" y="97134"/>
            <a:ext cx="5446633" cy="8942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72419" tIns="86186" rIns="172419" bIns="86186" anchor="t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pt-BR" sz="3600" b="1" dirty="0">
                <a:latin typeface="Calibri"/>
                <a:ea typeface="Calibri"/>
                <a:cs typeface="Calibri"/>
                <a:sym typeface="Calibri"/>
              </a:rPr>
              <a:t>AUTENTICAÇÃO</a:t>
            </a:r>
            <a:endParaRPr sz="3600" b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6295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build="p" bldLvl="2"/>
    </p:bldLst>
  </p:timing>
</p:sld>
</file>

<file path=ppt/theme/theme1.xml><?xml version="1.0" encoding="utf-8"?>
<a:theme xmlns:a="http://schemas.openxmlformats.org/drawingml/2006/main" name="Tema do Office 2013 - 2022">
  <a:themeElements>
    <a:clrScheme name="Tema do 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1300</TotalTime>
  <Words>509</Words>
  <Application>Microsoft Macintosh PowerPoint</Application>
  <PresentationFormat>Widescreen</PresentationFormat>
  <Paragraphs>121</Paragraphs>
  <Slides>27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8" baseType="lpstr">
      <vt:lpstr>Aharoni</vt:lpstr>
      <vt:lpstr>Aptos</vt:lpstr>
      <vt:lpstr>Arial</vt:lpstr>
      <vt:lpstr>Calibri</vt:lpstr>
      <vt:lpstr>Montserrat</vt:lpstr>
      <vt:lpstr>Montserrat Bold</vt:lpstr>
      <vt:lpstr>Montserrat Bold Italics</vt:lpstr>
      <vt:lpstr>Open Sans</vt:lpstr>
      <vt:lpstr>Open Sans ExtraBold</vt:lpstr>
      <vt:lpstr>Open Sans SemiBold</vt:lpstr>
      <vt:lpstr>Tema do Office 2013 - 2022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Thiago Luis Gomes</dc:creator>
  <cp:lastModifiedBy>Microsoft Office User</cp:lastModifiedBy>
  <cp:revision>129</cp:revision>
  <cp:lastPrinted>2022-02-01T17:37:54Z</cp:lastPrinted>
  <dcterms:created xsi:type="dcterms:W3CDTF">2022-01-11T15:09:17Z</dcterms:created>
  <dcterms:modified xsi:type="dcterms:W3CDTF">2026-07-22T07:01:18Z</dcterms:modified>
</cp:coreProperties>
</file>