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7" r:id="rId2"/>
  </p:sldMasterIdLst>
  <p:notesMasterIdLst>
    <p:notesMasterId r:id="rId13"/>
  </p:notesMasterIdLst>
  <p:sldIdLst>
    <p:sldId id="256" r:id="rId3"/>
    <p:sldId id="2812" r:id="rId4"/>
    <p:sldId id="2813" r:id="rId5"/>
    <p:sldId id="2814" r:id="rId6"/>
    <p:sldId id="2815" r:id="rId7"/>
    <p:sldId id="2816" r:id="rId8"/>
    <p:sldId id="2817" r:id="rId9"/>
    <p:sldId id="2818" r:id="rId10"/>
    <p:sldId id="2819" r:id="rId11"/>
    <p:sldId id="2820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E8F0F20F-6C73-4988-B580-431EBD60DAEC}">
          <p14:sldIdLst>
            <p14:sldId id="256"/>
            <p14:sldId id="2812"/>
            <p14:sldId id="2813"/>
            <p14:sldId id="2814"/>
            <p14:sldId id="2815"/>
            <p14:sldId id="2816"/>
            <p14:sldId id="2817"/>
            <p14:sldId id="2818"/>
            <p14:sldId id="2819"/>
            <p14:sldId id="28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472"/>
    <a:srgbClr val="D2E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7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1EED8-F591-49B9-A2D1-A27BF4618378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5DFE2-1CD1-4331-806F-2DC76BA4B6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82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38E2B-F1B5-484C-C03F-61DD40DB0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FAA6B4-9602-74F0-3BD0-01730223B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4A7AAC-01A9-4F28-9643-2C490AC4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1965-1E94-4D0C-915F-867BFDA39F65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498BE6-BB96-4C9B-0F6B-092C0D44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AB793B-D04B-5D3A-D3DE-1EEAFAEB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AAF-EE84-47A6-A921-A398D1D4E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3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A2884-C758-9C64-5338-5CDFD028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673466-6F36-FB12-9EF9-9CE4604D8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9A7919-E00E-F0F9-F96E-27CCA283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1965-1E94-4D0C-915F-867BFDA39F65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F010FA-8BD7-6ECC-B4F4-9979C8C2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BA8DE1-9C62-706C-6BC9-FDA37033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AAF-EE84-47A6-A921-A398D1D4E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52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1A0472-5684-0460-F5DA-7CE15900C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4DA0EC-115F-B5E2-2048-E0512A566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5B6F8D-B38C-551A-A7FB-A73FB015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1965-1E94-4D0C-915F-867BFDA39F65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2AEF28-3AB8-2676-8545-C6D24FAF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3B5ABB-2430-ADBC-DD1C-87FFBAB9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AAF-EE84-47A6-A921-A398D1D4E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00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193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606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0551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6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273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3D799-3689-E2F3-2438-2BE93E7D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3DEB45-89AD-ADCA-020E-A0164628F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C2E2CB-434F-C248-B410-61D25204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1965-1E94-4D0C-915F-867BFDA39F65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511C1E-898D-8566-0DBB-9EADBA30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DDC4F4-0427-B011-FA26-A2D1A936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AAF-EE84-47A6-A921-A398D1D4E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25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AE56A-FDAF-741B-EAA3-EC9D8E19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426208-1CD6-2A87-8501-62823523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AEFF3D-D363-BC4D-3756-9604C58D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1965-1E94-4D0C-915F-867BFDA39F65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A464EA-FF43-B721-56E8-FE00EB6C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7FD839-34E7-AD14-E3B5-74502769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AAF-EE84-47A6-A921-A398D1D4E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55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E60EE-367A-8FF5-6263-B56C3868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9C7F95-B4BC-FBC8-A8F3-5F0775F8B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D32FC8-1F7B-7F74-DF75-714D14E35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B30A1E-C982-1BDB-257F-FB5F9E3A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1965-1E94-4D0C-915F-867BFDA39F65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6E3882-7F1E-B97F-F8CB-0BC0926E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6D7B03-7688-E86C-629C-89B718D5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AAF-EE84-47A6-A921-A398D1D4E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14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B123B-BA12-8B3C-5253-E6249CDB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490997-FD35-4AF5-2818-30837610D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7B6973-6177-8DCB-9D86-54939797E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2D80D52-41C9-6EA4-AC55-2AF7493D8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B68D68-FD4A-C54E-CB40-15498736B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AC271DD-91CD-F728-A2DB-E96599CCC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1965-1E94-4D0C-915F-867BFDA39F65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31EA316-B6CC-6452-26C2-B3540BC06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25E20D5-102E-A185-03FD-52D877544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AAF-EE84-47A6-A921-A398D1D4E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08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6BDC9-C02E-ED8B-4F96-05CBC29A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2E2F04-E48A-C624-9ECC-D68F149A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1965-1E94-4D0C-915F-867BFDA39F65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CCA5CB1-A690-62F7-0F90-7A1964EF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181AAE-7E9E-99A3-0AC8-8FDAD1D7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AAF-EE84-47A6-A921-A398D1D4E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10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34951AF-33BF-D010-AD0B-996CED24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1965-1E94-4D0C-915F-867BFDA39F65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7BC1361-A31E-D6CF-7212-C7C0DA24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C230A4A-E97A-E9F3-2ECC-FC1E5B90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AAF-EE84-47A6-A921-A398D1D4E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65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56057-7CF0-739C-84CC-23BBE539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0CA4FC-1550-D57D-3661-CDECA834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7353B3-036C-4D1D-D3FE-399AC278F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F2BB99-0B3E-8D30-F9FB-AAAA62BE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1965-1E94-4D0C-915F-867BFDA39F65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8DBF16-3B24-8F50-E2DC-92B27FA8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67367E-9E3D-1836-B768-FD237489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AAF-EE84-47A6-A921-A398D1D4E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56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30E02-9A11-3110-0563-53067BD2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2000D0E-B39D-1590-44CC-555860C0C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08B890-85BA-EB60-2762-0B02F2B65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95E5D7-83F3-AB9A-D99D-6C305C00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1965-1E94-4D0C-915F-867BFDA39F65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0C50B8-3686-A2D4-EBDC-4DBAFE8D8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F618A7-C098-F3BB-8CC3-DBE4B90E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AAF-EE84-47A6-A921-A398D1D4E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87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DEF214F-8A16-96C5-FE89-5EDD622C1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FD2BF2-B76A-3BBD-3A58-E8228037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CFEEC4-1A11-A44B-F530-0D29BEEEA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1965-1E94-4D0C-915F-867BFDA39F65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2F6AA7-6A98-2FAA-7D12-0B1FC333B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E1868E-ABFE-37F0-6A49-0849D133F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28AAF-EE84-47A6-A921-A398D1D4E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80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69809" y="5698465"/>
            <a:ext cx="805116" cy="4737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7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4000" cy="51435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77360"/>
              <a:ext cx="496531" cy="30860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22784" y="8547696"/>
              <a:ext cx="1610232" cy="7106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90370" y="0"/>
              <a:ext cx="4397629" cy="371017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79729" y="1716620"/>
              <a:ext cx="3940175" cy="7803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39113" y="2776854"/>
              <a:ext cx="3540632" cy="37388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9729" y="1716658"/>
              <a:ext cx="3940175" cy="44576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7893809"/>
              <a:ext cx="2554325" cy="23931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8452" y="3447922"/>
              <a:ext cx="11358245" cy="8553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0805" y="4506340"/>
              <a:ext cx="1963928" cy="4555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14344" y="4487926"/>
              <a:ext cx="2984880" cy="4739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88708" y="4517263"/>
              <a:ext cx="2024888" cy="5538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82760" y="4487926"/>
              <a:ext cx="2346579" cy="473963"/>
            </a:xfrm>
            <a:prstGeom prst="rect">
              <a:avLst/>
            </a:prstGeom>
          </p:spPr>
        </p:pic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77A1B09-08F0-7978-6326-4D64924ACAAF}"/>
              </a:ext>
            </a:extLst>
          </p:cNvPr>
          <p:cNvSpPr txBox="1"/>
          <p:nvPr/>
        </p:nvSpPr>
        <p:spPr>
          <a:xfrm>
            <a:off x="538649" y="4199834"/>
            <a:ext cx="2437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GUILHERME LIMA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3EDAAA8-B1F3-EBE5-FB0D-5E410B66431B}"/>
              </a:ext>
            </a:extLst>
          </p:cNvPr>
          <p:cNvSpPr txBox="1"/>
          <p:nvPr/>
        </p:nvSpPr>
        <p:spPr>
          <a:xfrm>
            <a:off x="680403" y="3664089"/>
            <a:ext cx="455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LIVRO CAIXA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7BC26-DFB9-7D85-7E47-EED9AA013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AEBA79-9309-B632-0E2A-0871F2F2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6408738"/>
            <a:ext cx="539750" cy="287337"/>
          </a:xfrm>
          <a:prstGeom prst="rect">
            <a:avLst/>
          </a:prstGeom>
        </p:spPr>
        <p:txBody>
          <a:bodyPr/>
          <a:lstStyle/>
          <a:p>
            <a:fld id="{78DDC7F0-4D77-4BD8-B3EA-12322BE4504C}" type="slidenum">
              <a:rPr lang="pt-BR" smtClean="0"/>
              <a:pPr/>
              <a:t>10</a:t>
            </a:fld>
            <a:endParaRPr lang="pt-BR" dirty="0"/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C2CFC06F-415E-2BB1-D402-1B7B0C9FA2B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8576" y="6279745"/>
            <a:ext cx="1142479" cy="448848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A0F643F4-0983-CA0B-3965-3FAE39C679C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73580"/>
            <a:ext cx="2069431" cy="168442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6849B6F-D207-B175-3984-F1A337691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8" y="746333"/>
            <a:ext cx="8420864" cy="39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0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2EF1E-D865-1B3C-A1FF-450A4B261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DB6756-A2F4-23E6-BB07-8B25EFFE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6408738"/>
            <a:ext cx="539750" cy="287337"/>
          </a:xfrm>
          <a:prstGeom prst="rect">
            <a:avLst/>
          </a:prstGeom>
        </p:spPr>
        <p:txBody>
          <a:bodyPr/>
          <a:lstStyle/>
          <a:p>
            <a:fld id="{78DDC7F0-4D77-4BD8-B3EA-12322BE4504C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8F92841B-3052-2ED9-0EF6-5AA395E2994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8576" y="6279745"/>
            <a:ext cx="1142479" cy="448848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5F02A944-6DFB-6697-7673-5C9F69D06D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73580"/>
            <a:ext cx="2069431" cy="168442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E0E45B0-61EC-3033-496A-524C82FAB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3" y="1216941"/>
            <a:ext cx="8193094" cy="29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9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FC62C-89CE-531D-683F-1A86E701C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2616082-7EEA-DF8C-E836-573C3795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6408738"/>
            <a:ext cx="539750" cy="287337"/>
          </a:xfrm>
          <a:prstGeom prst="rect">
            <a:avLst/>
          </a:prstGeom>
        </p:spPr>
        <p:txBody>
          <a:bodyPr/>
          <a:lstStyle/>
          <a:p>
            <a:fld id="{78DDC7F0-4D77-4BD8-B3EA-12322BE4504C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DBB9D805-6B41-1E22-09B8-3F9DD1092B6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8576" y="6279745"/>
            <a:ext cx="1142479" cy="448848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A7BF25F7-9804-5A51-85BE-DCAA1DD39B4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73580"/>
            <a:ext cx="2069431" cy="168442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067AF91-0E84-3B78-A0E5-49C6F5222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4" y="1322275"/>
            <a:ext cx="8202706" cy="31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6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2DE99-7515-F99C-8B23-91E48AA3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DFB48A2-F92C-FE36-ABDB-CFE42B84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6408738"/>
            <a:ext cx="539750" cy="287337"/>
          </a:xfrm>
          <a:prstGeom prst="rect">
            <a:avLst/>
          </a:prstGeom>
        </p:spPr>
        <p:txBody>
          <a:bodyPr/>
          <a:lstStyle/>
          <a:p>
            <a:fld id="{78DDC7F0-4D77-4BD8-B3EA-12322BE4504C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0D7FAFB7-C399-A425-53A0-AF11C06EB24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8576" y="6279745"/>
            <a:ext cx="1142479" cy="448848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749CBEC4-89D0-E06A-F440-15C140C6ED4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73580"/>
            <a:ext cx="2069431" cy="168442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0FBCBF6-BD02-419C-073E-30A074533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7" y="891816"/>
            <a:ext cx="8389468" cy="37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FF9A2-C268-72A2-D646-0846B021C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CDA949C-FECD-C1CE-1E73-67C2BD9F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6408738"/>
            <a:ext cx="539750" cy="287337"/>
          </a:xfrm>
          <a:prstGeom prst="rect">
            <a:avLst/>
          </a:prstGeom>
        </p:spPr>
        <p:txBody>
          <a:bodyPr/>
          <a:lstStyle/>
          <a:p>
            <a:fld id="{78DDC7F0-4D77-4BD8-B3EA-12322BE4504C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4A98C57B-04E9-E923-52BC-DCD8C7C1DD7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8576" y="6279745"/>
            <a:ext cx="1142479" cy="448848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3D50562E-2277-0125-61A6-8EA361CD205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73580"/>
            <a:ext cx="2069431" cy="168442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6A28764-03E5-2E97-D6A5-7972C46D3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622150"/>
            <a:ext cx="8604250" cy="41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0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C563F-9A22-BA63-8186-5BC650EB2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744F735-01F8-D41E-7C36-FEB1AAB9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6408738"/>
            <a:ext cx="539750" cy="287337"/>
          </a:xfrm>
          <a:prstGeom prst="rect">
            <a:avLst/>
          </a:prstGeom>
        </p:spPr>
        <p:txBody>
          <a:bodyPr/>
          <a:lstStyle/>
          <a:p>
            <a:fld id="{78DDC7F0-4D77-4BD8-B3EA-12322BE4504C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7C0EC3C1-6200-229F-B615-C6A81ABA77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8576" y="6279745"/>
            <a:ext cx="1142479" cy="448848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CEDDD577-2803-452A-2EC3-F75CBCEEE11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73580"/>
            <a:ext cx="2069431" cy="168442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F5A362D-4245-CEFB-FE3A-1569B1C02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0" y="1084641"/>
            <a:ext cx="8073045" cy="37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7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5A948-4282-7E38-8766-7B2F2C7F8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DF8592-518A-6987-2736-D2002E84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6408738"/>
            <a:ext cx="539750" cy="287337"/>
          </a:xfrm>
          <a:prstGeom prst="rect">
            <a:avLst/>
          </a:prstGeom>
        </p:spPr>
        <p:txBody>
          <a:bodyPr/>
          <a:lstStyle/>
          <a:p>
            <a:fld id="{78DDC7F0-4D77-4BD8-B3EA-12322BE4504C}" type="slidenum">
              <a:rPr lang="pt-BR" smtClean="0"/>
              <a:pPr/>
              <a:t>7</a:t>
            </a:fld>
            <a:endParaRPr lang="pt-BR" dirty="0"/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61444F94-A736-82A7-EDD8-F1B91345D97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8576" y="6279745"/>
            <a:ext cx="1142479" cy="448848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D76EB5D8-7E1A-A5B0-92D2-AE5F43BC89E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73580"/>
            <a:ext cx="2069431" cy="168442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72EF144-0B93-24E9-EC8C-ACF477A27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715921"/>
            <a:ext cx="8604250" cy="40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8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7F4CD-E281-C404-1A31-6E1585B74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08F35D5-91FF-8B85-BF20-10B921F7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6408738"/>
            <a:ext cx="539750" cy="287337"/>
          </a:xfrm>
          <a:prstGeom prst="rect">
            <a:avLst/>
          </a:prstGeom>
        </p:spPr>
        <p:txBody>
          <a:bodyPr/>
          <a:lstStyle/>
          <a:p>
            <a:fld id="{78DDC7F0-4D77-4BD8-B3EA-12322BE4504C}" type="slidenum">
              <a:rPr lang="pt-BR" smtClean="0"/>
              <a:pPr/>
              <a:t>8</a:t>
            </a:fld>
            <a:endParaRPr lang="pt-BR" dirty="0"/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21BC4334-352E-E11F-8B69-9C5AEDCA37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8576" y="6279745"/>
            <a:ext cx="1142479" cy="448848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8012F266-4AFA-98D2-401C-F7AD2336D27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73580"/>
            <a:ext cx="2069431" cy="168442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36318DE-2FD9-0DBB-2EE5-2DF9C4806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8" y="641726"/>
            <a:ext cx="8897083" cy="41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2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28832-1630-ACFC-A75A-AD28A5443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121DBD-1B5B-C94F-EDB8-A036E68E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6408738"/>
            <a:ext cx="539750" cy="287337"/>
          </a:xfrm>
          <a:prstGeom prst="rect">
            <a:avLst/>
          </a:prstGeom>
        </p:spPr>
        <p:txBody>
          <a:bodyPr/>
          <a:lstStyle/>
          <a:p>
            <a:fld id="{78DDC7F0-4D77-4BD8-B3EA-12322BE4504C}" type="slidenum">
              <a:rPr lang="pt-BR" smtClean="0"/>
              <a:pPr/>
              <a:t>9</a:t>
            </a:fld>
            <a:endParaRPr lang="pt-BR" dirty="0"/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1F3D7F67-C015-1684-2A3D-64FC453C70D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8576" y="6279745"/>
            <a:ext cx="1142479" cy="448848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65A5804C-80DC-1D1B-0BF0-319F1566D1D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73580"/>
            <a:ext cx="2069431" cy="168442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A7CC796-4654-02EA-4B4E-19B415914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9" y="709250"/>
            <a:ext cx="8661181" cy="413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45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13</Words>
  <Application>Microsoft Office PowerPoint</Application>
  <PresentationFormat>Apresentação na tela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Tema do Office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Rui Benevides</dc:creator>
  <cp:lastModifiedBy>Marianne</cp:lastModifiedBy>
  <cp:revision>45</cp:revision>
  <cp:lastPrinted>2026-03-25T12:41:07Z</cp:lastPrinted>
  <dcterms:created xsi:type="dcterms:W3CDTF">2024-07-05T14:45:19Z</dcterms:created>
  <dcterms:modified xsi:type="dcterms:W3CDTF">2026-03-27T13:33:10Z</dcterms:modified>
</cp:coreProperties>
</file>