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4185" r:id="rId3"/>
    <p:sldId id="4118" r:id="rId4"/>
    <p:sldId id="4092" r:id="rId5"/>
    <p:sldId id="4161" r:id="rId6"/>
    <p:sldId id="4141" r:id="rId7"/>
    <p:sldId id="4142" r:id="rId8"/>
    <p:sldId id="4162" r:id="rId9"/>
    <p:sldId id="4139" r:id="rId10"/>
    <p:sldId id="4157" r:id="rId11"/>
    <p:sldId id="4163" r:id="rId12"/>
    <p:sldId id="4164" r:id="rId13"/>
    <p:sldId id="4165" r:id="rId14"/>
    <p:sldId id="4166" r:id="rId15"/>
    <p:sldId id="4167" r:id="rId16"/>
    <p:sldId id="4168" r:id="rId17"/>
    <p:sldId id="4170" r:id="rId18"/>
    <p:sldId id="4169" r:id="rId19"/>
    <p:sldId id="4158" r:id="rId20"/>
    <p:sldId id="4145" r:id="rId21"/>
    <p:sldId id="4148" r:id="rId22"/>
    <p:sldId id="4147" r:id="rId23"/>
    <p:sldId id="4149" r:id="rId24"/>
    <p:sldId id="4150" r:id="rId25"/>
    <p:sldId id="4151" r:id="rId26"/>
    <p:sldId id="4152" r:id="rId27"/>
    <p:sldId id="4174" r:id="rId28"/>
    <p:sldId id="4173" r:id="rId29"/>
    <p:sldId id="4172" r:id="rId30"/>
    <p:sldId id="4175" r:id="rId31"/>
    <p:sldId id="4176" r:id="rId32"/>
    <p:sldId id="4177" r:id="rId33"/>
    <p:sldId id="4181" r:id="rId34"/>
    <p:sldId id="4182" r:id="rId35"/>
    <p:sldId id="4183" r:id="rId36"/>
    <p:sldId id="285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BEF"/>
    <a:srgbClr val="F0F8E8"/>
    <a:srgbClr val="ECECEC"/>
    <a:srgbClr val="FFFF66"/>
    <a:srgbClr val="F4F9F1"/>
    <a:srgbClr val="FDFEFC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46EFC-F838-4AAB-8317-226ECFB4D747}" v="12" dt="2023-10-31T12:57:18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Luis Aguiar" userId="18a031d5cb8f2fde" providerId="LiveId" clId="{9CDBFB8E-461B-4989-8EB7-FBB1303FF3A2}"/>
    <pc:docChg chg="undo custSel addSld delSld modSld sldOrd">
      <pc:chgData name="João Luis Aguiar" userId="18a031d5cb8f2fde" providerId="LiveId" clId="{9CDBFB8E-461B-4989-8EB7-FBB1303FF3A2}" dt="2023-08-10T16:56:28.154" v="7719" actId="20577"/>
      <pc:docMkLst>
        <pc:docMk/>
      </pc:docMkLst>
      <pc:sldChg chg="add del">
        <pc:chgData name="João Luis Aguiar" userId="18a031d5cb8f2fde" providerId="LiveId" clId="{9CDBFB8E-461B-4989-8EB7-FBB1303FF3A2}" dt="2023-08-09T14:47:58.607" v="6002" actId="2696"/>
        <pc:sldMkLst>
          <pc:docMk/>
          <pc:sldMk cId="1568300223" sldId="258"/>
        </pc:sldMkLst>
      </pc:sldChg>
      <pc:sldChg chg="add del">
        <pc:chgData name="João Luis Aguiar" userId="18a031d5cb8f2fde" providerId="LiveId" clId="{9CDBFB8E-461B-4989-8EB7-FBB1303FF3A2}" dt="2023-08-09T14:54:32.575" v="6017" actId="47"/>
        <pc:sldMkLst>
          <pc:docMk/>
          <pc:sldMk cId="1835580890" sldId="258"/>
        </pc:sldMkLst>
      </pc:sldChg>
      <pc:sldChg chg="addSp delSp modSp add del mod">
        <pc:chgData name="João Luis Aguiar" userId="18a031d5cb8f2fde" providerId="LiveId" clId="{9CDBFB8E-461B-4989-8EB7-FBB1303FF3A2}" dt="2023-08-09T21:42:40.029" v="6969" actId="47"/>
        <pc:sldMkLst>
          <pc:docMk/>
          <pc:sldMk cId="3326209351" sldId="259"/>
        </pc:sldMkLst>
        <pc:picChg chg="add mod">
          <ac:chgData name="João Luis Aguiar" userId="18a031d5cb8f2fde" providerId="LiveId" clId="{9CDBFB8E-461B-4989-8EB7-FBB1303FF3A2}" dt="2023-08-09T14:42:28.488" v="5933"/>
          <ac:picMkLst>
            <pc:docMk/>
            <pc:sldMk cId="3326209351" sldId="259"/>
            <ac:picMk id="2" creationId="{A4B4B36D-4ABE-0259-566A-76651485AB67}"/>
          </ac:picMkLst>
        </pc:picChg>
        <pc:picChg chg="del">
          <ac:chgData name="João Luis Aguiar" userId="18a031d5cb8f2fde" providerId="LiveId" clId="{9CDBFB8E-461B-4989-8EB7-FBB1303FF3A2}" dt="2023-08-09T14:42:27.577" v="5932" actId="478"/>
          <ac:picMkLst>
            <pc:docMk/>
            <pc:sldMk cId="3326209351" sldId="259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1:33:25.057" v="6820" actId="20577"/>
        <pc:sldMkLst>
          <pc:docMk/>
          <pc:sldMk cId="788078359" sldId="260"/>
        </pc:sldMkLst>
        <pc:spChg chg="mod">
          <ac:chgData name="João Luis Aguiar" userId="18a031d5cb8f2fde" providerId="LiveId" clId="{9CDBFB8E-461B-4989-8EB7-FBB1303FF3A2}" dt="2023-08-09T21:33:25.057" v="6820" actId="20577"/>
          <ac:spMkLst>
            <pc:docMk/>
            <pc:sldMk cId="788078359" sldId="260"/>
            <ac:spMk id="16" creationId="{53EF1D6C-7BDA-4F48-9C68-E43D41E41156}"/>
          </ac:spMkLst>
        </pc:spChg>
        <pc:picChg chg="add mod">
          <ac:chgData name="João Luis Aguiar" userId="18a031d5cb8f2fde" providerId="LiveId" clId="{9CDBFB8E-461B-4989-8EB7-FBB1303FF3A2}" dt="2023-08-09T14:42:32.798" v="5935"/>
          <ac:picMkLst>
            <pc:docMk/>
            <pc:sldMk cId="788078359" sldId="260"/>
            <ac:picMk id="3" creationId="{3E053797-853C-9D3A-E28E-A2C67402BB1E}"/>
          </ac:picMkLst>
        </pc:picChg>
        <pc:picChg chg="del">
          <ac:chgData name="João Luis Aguiar" userId="18a031d5cb8f2fde" providerId="LiveId" clId="{9CDBFB8E-461B-4989-8EB7-FBB1303FF3A2}" dt="2023-08-09T14:42:32.012" v="5934" actId="478"/>
          <ac:picMkLst>
            <pc:docMk/>
            <pc:sldMk cId="788078359" sldId="260"/>
            <ac:picMk id="6" creationId="{00000000-0000-0000-0000-000000000000}"/>
          </ac:picMkLst>
        </pc:picChg>
      </pc:sldChg>
      <pc:sldChg chg="del">
        <pc:chgData name="João Luis Aguiar" userId="18a031d5cb8f2fde" providerId="LiveId" clId="{9CDBFB8E-461B-4989-8EB7-FBB1303FF3A2}" dt="2023-08-09T14:46:53.920" v="5996" actId="47"/>
        <pc:sldMkLst>
          <pc:docMk/>
          <pc:sldMk cId="982398307" sldId="261"/>
        </pc:sldMkLst>
      </pc:sldChg>
      <pc:sldChg chg="addSp delSp modSp add mod">
        <pc:chgData name="João Luis Aguiar" userId="18a031d5cb8f2fde" providerId="LiveId" clId="{9CDBFB8E-461B-4989-8EB7-FBB1303FF3A2}" dt="2023-08-09T21:36:03.901" v="6830" actId="1076"/>
        <pc:sldMkLst>
          <pc:docMk/>
          <pc:sldMk cId="3161251455" sldId="262"/>
        </pc:sldMkLst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4" creationId="{C446F548-2F54-7096-2A09-DD98EB1BCA99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6" creationId="{DC654736-BC78-8EDA-BDC9-F1CBBB4A49AF}"/>
          </ac:spMkLst>
        </pc:spChg>
        <pc:spChg chg="del">
          <ac:chgData name="João Luis Aguiar" userId="18a031d5cb8f2fde" providerId="LiveId" clId="{9CDBFB8E-461B-4989-8EB7-FBB1303FF3A2}" dt="2023-08-09T14:29:39.315" v="5726" actId="478"/>
          <ac:spMkLst>
            <pc:docMk/>
            <pc:sldMk cId="3161251455" sldId="262"/>
            <ac:spMk id="7" creationId="{71B2604C-11DC-4378-8C39-4746FFF62053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7" creationId="{7F8D52D3-229E-A0C3-D8B4-79969D0CF4B9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9" creationId="{1C5FE010-20BA-42AE-BE47-B9937C433048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10" creationId="{84C4E48E-74F6-62DB-698E-A019572EBA14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11" creationId="{7F7AAE2F-BC4A-76A7-D2F7-DD6DD32FB2DB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12" creationId="{B2D9F04B-27FA-8B29-FE06-2A6318FDF5B7}"/>
          </ac:spMkLst>
        </pc:spChg>
        <pc:spChg chg="mod">
          <ac:chgData name="João Luis Aguiar" userId="18a031d5cb8f2fde" providerId="LiveId" clId="{9CDBFB8E-461B-4989-8EB7-FBB1303FF3A2}" dt="2023-08-09T14:29:28.174" v="5725" actId="20577"/>
          <ac:spMkLst>
            <pc:docMk/>
            <pc:sldMk cId="3161251455" sldId="262"/>
            <ac:spMk id="13" creationId="{00000000-0000-0000-0000-000000000000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14" creationId="{16D29E2D-BB0E-DEA2-C349-163D0CE0F162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15" creationId="{6CD133EC-B158-2B93-5CDB-6B3B281CCC18}"/>
          </ac:spMkLst>
        </pc:spChg>
        <pc:spChg chg="add mod">
          <ac:chgData name="João Luis Aguiar" userId="18a031d5cb8f2fde" providerId="LiveId" clId="{9CDBFB8E-461B-4989-8EB7-FBB1303FF3A2}" dt="2023-08-09T21:35:55.610" v="6829" actId="14100"/>
          <ac:spMkLst>
            <pc:docMk/>
            <pc:sldMk cId="3161251455" sldId="262"/>
            <ac:spMk id="16" creationId="{2C51B1DA-4F71-E677-8AA2-1BE84F234491}"/>
          </ac:spMkLst>
        </pc:spChg>
        <pc:graphicFrameChg chg="mod">
          <ac:chgData name="João Luis Aguiar" userId="18a031d5cb8f2fde" providerId="LiveId" clId="{9CDBFB8E-461B-4989-8EB7-FBB1303FF3A2}" dt="2023-08-09T21:36:03.901" v="6830" actId="1076"/>
          <ac:graphicFrameMkLst>
            <pc:docMk/>
            <pc:sldMk cId="3161251455" sldId="262"/>
            <ac:graphicFrameMk id="8" creationId="{253A5660-9660-4CDB-B6E2-59D63BB6BB25}"/>
          </ac:graphicFrameMkLst>
        </pc:graphicFrameChg>
        <pc:picChg chg="add mod">
          <ac:chgData name="João Luis Aguiar" userId="18a031d5cb8f2fde" providerId="LiveId" clId="{9CDBFB8E-461B-4989-8EB7-FBB1303FF3A2}" dt="2023-08-09T14:42:47.223" v="5939"/>
          <ac:picMkLst>
            <pc:docMk/>
            <pc:sldMk cId="3161251455" sldId="262"/>
            <ac:picMk id="2" creationId="{99A658B1-C38E-2680-A93B-9A0A5AA121B3}"/>
          </ac:picMkLst>
        </pc:picChg>
        <pc:picChg chg="del">
          <ac:chgData name="João Luis Aguiar" userId="18a031d5cb8f2fde" providerId="LiveId" clId="{9CDBFB8E-461B-4989-8EB7-FBB1303FF3A2}" dt="2023-08-09T21:35:34.504" v="6825" actId="478"/>
          <ac:picMkLst>
            <pc:docMk/>
            <pc:sldMk cId="3161251455" sldId="262"/>
            <ac:picMk id="3" creationId="{00000000-0000-0000-0000-000000000000}"/>
          </ac:picMkLst>
        </pc:picChg>
        <pc:picChg chg="del">
          <ac:chgData name="João Luis Aguiar" userId="18a031d5cb8f2fde" providerId="LiveId" clId="{9CDBFB8E-461B-4989-8EB7-FBB1303FF3A2}" dt="2023-08-09T14:42:46.327" v="5938" actId="478"/>
          <ac:picMkLst>
            <pc:docMk/>
            <pc:sldMk cId="3161251455" sldId="262"/>
            <ac:picMk id="6" creationId="{00000000-0000-0000-0000-000000000000}"/>
          </ac:picMkLst>
        </pc:picChg>
      </pc:sldChg>
      <pc:sldChg chg="addSp delSp modSp add del mod">
        <pc:chgData name="João Luis Aguiar" userId="18a031d5cb8f2fde" providerId="LiveId" clId="{9CDBFB8E-461B-4989-8EB7-FBB1303FF3A2}" dt="2023-08-09T21:56:11.990" v="7452" actId="47"/>
        <pc:sldMkLst>
          <pc:docMk/>
          <pc:sldMk cId="1231396936" sldId="263"/>
        </pc:sldMkLst>
        <pc:picChg chg="add mod">
          <ac:chgData name="João Luis Aguiar" userId="18a031d5cb8f2fde" providerId="LiveId" clId="{9CDBFB8E-461B-4989-8EB7-FBB1303FF3A2}" dt="2023-08-09T14:42:57.335" v="5943"/>
          <ac:picMkLst>
            <pc:docMk/>
            <pc:sldMk cId="1231396936" sldId="263"/>
            <ac:picMk id="3" creationId="{58991E2D-3908-9F20-465B-7CDC47699068}"/>
          </ac:picMkLst>
        </pc:picChg>
        <pc:picChg chg="del">
          <ac:chgData name="João Luis Aguiar" userId="18a031d5cb8f2fde" providerId="LiveId" clId="{9CDBFB8E-461B-4989-8EB7-FBB1303FF3A2}" dt="2023-08-09T14:42:56.361" v="5942" actId="478"/>
          <ac:picMkLst>
            <pc:docMk/>
            <pc:sldMk cId="1231396936" sldId="263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3:01.007" v="5945"/>
        <pc:sldMkLst>
          <pc:docMk/>
          <pc:sldMk cId="251429736" sldId="264"/>
        </pc:sldMkLst>
        <pc:picChg chg="add mod">
          <ac:chgData name="João Luis Aguiar" userId="18a031d5cb8f2fde" providerId="LiveId" clId="{9CDBFB8E-461B-4989-8EB7-FBB1303FF3A2}" dt="2023-08-09T14:43:01.007" v="5945"/>
          <ac:picMkLst>
            <pc:docMk/>
            <pc:sldMk cId="251429736" sldId="264"/>
            <ac:picMk id="4" creationId="{32D20745-6249-6560-BAFA-8AB1E662C50C}"/>
          </ac:picMkLst>
        </pc:picChg>
        <pc:picChg chg="del">
          <ac:chgData name="João Luis Aguiar" userId="18a031d5cb8f2fde" providerId="LiveId" clId="{9CDBFB8E-461B-4989-8EB7-FBB1303FF3A2}" dt="2023-08-09T14:43:00.152" v="5944" actId="478"/>
          <ac:picMkLst>
            <pc:docMk/>
            <pc:sldMk cId="251429736" sldId="264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2:20:33.893" v="7614"/>
        <pc:sldMkLst>
          <pc:docMk/>
          <pc:sldMk cId="898999379" sldId="266"/>
        </pc:sldMkLst>
        <pc:spChg chg="del">
          <ac:chgData name="João Luis Aguiar" userId="18a031d5cb8f2fde" providerId="LiveId" clId="{9CDBFB8E-461B-4989-8EB7-FBB1303FF3A2}" dt="2023-08-09T22:19:57.223" v="7608" actId="478"/>
          <ac:spMkLst>
            <pc:docMk/>
            <pc:sldMk cId="898999379" sldId="266"/>
            <ac:spMk id="9" creationId="{8A39E61D-7131-43E1-A7B5-E597DD1A6F32}"/>
          </ac:spMkLst>
        </pc:spChg>
        <pc:graphicFrameChg chg="mod modGraphic">
          <ac:chgData name="João Luis Aguiar" userId="18a031d5cb8f2fde" providerId="LiveId" clId="{9CDBFB8E-461B-4989-8EB7-FBB1303FF3A2}" dt="2023-08-09T22:20:33.893" v="7614"/>
          <ac:graphicFrameMkLst>
            <pc:docMk/>
            <pc:sldMk cId="898999379" sldId="266"/>
            <ac:graphicFrameMk id="10" creationId="{CFDFDB8D-ED22-470F-84C4-418B3E045CAE}"/>
          </ac:graphicFrameMkLst>
        </pc:graphicFrameChg>
        <pc:picChg chg="add mod">
          <ac:chgData name="João Luis Aguiar" userId="18a031d5cb8f2fde" providerId="LiveId" clId="{9CDBFB8E-461B-4989-8EB7-FBB1303FF3A2}" dt="2023-08-09T14:43:05.262" v="5947"/>
          <ac:picMkLst>
            <pc:docMk/>
            <pc:sldMk cId="898999379" sldId="266"/>
            <ac:picMk id="2" creationId="{26BB044B-7716-D66F-6A2B-0CB8C12B8A94}"/>
          </ac:picMkLst>
        </pc:picChg>
        <pc:picChg chg="del">
          <ac:chgData name="João Luis Aguiar" userId="18a031d5cb8f2fde" providerId="LiveId" clId="{9CDBFB8E-461B-4989-8EB7-FBB1303FF3A2}" dt="2023-08-09T14:43:04.428" v="5946" actId="478"/>
          <ac:picMkLst>
            <pc:docMk/>
            <pc:sldMk cId="898999379" sldId="266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2:21:27.294" v="7629"/>
        <pc:sldMkLst>
          <pc:docMk/>
          <pc:sldMk cId="1008896060" sldId="267"/>
        </pc:sldMkLst>
        <pc:spChg chg="mod">
          <ac:chgData name="João Luis Aguiar" userId="18a031d5cb8f2fde" providerId="LiveId" clId="{9CDBFB8E-461B-4989-8EB7-FBB1303FF3A2}" dt="2023-08-09T22:20:49.983" v="7617" actId="1076"/>
          <ac:spMkLst>
            <pc:docMk/>
            <pc:sldMk cId="1008896060" sldId="267"/>
            <ac:spMk id="7" creationId="{21A020C3-E4D3-4C90-B981-4610707ADA46}"/>
          </ac:spMkLst>
        </pc:spChg>
        <pc:graphicFrameChg chg="mod modGraphic">
          <ac:chgData name="João Luis Aguiar" userId="18a031d5cb8f2fde" providerId="LiveId" clId="{9CDBFB8E-461B-4989-8EB7-FBB1303FF3A2}" dt="2023-08-09T22:21:27.294" v="7629"/>
          <ac:graphicFrameMkLst>
            <pc:docMk/>
            <pc:sldMk cId="1008896060" sldId="267"/>
            <ac:graphicFrameMk id="8" creationId="{36AD1EDC-F8CD-4245-BFDB-B6AE7A31D9E7}"/>
          </ac:graphicFrameMkLst>
        </pc:graphicFrameChg>
        <pc:picChg chg="add mod">
          <ac:chgData name="João Luis Aguiar" userId="18a031d5cb8f2fde" providerId="LiveId" clId="{9CDBFB8E-461B-4989-8EB7-FBB1303FF3A2}" dt="2023-08-09T14:43:09.847" v="5949"/>
          <ac:picMkLst>
            <pc:docMk/>
            <pc:sldMk cId="1008896060" sldId="267"/>
            <ac:picMk id="2" creationId="{E2602798-331F-DB1E-2204-D2C68166BFFF}"/>
          </ac:picMkLst>
        </pc:picChg>
        <pc:picChg chg="del">
          <ac:chgData name="João Luis Aguiar" userId="18a031d5cb8f2fde" providerId="LiveId" clId="{9CDBFB8E-461B-4989-8EB7-FBB1303FF3A2}" dt="2023-08-09T14:43:09.042" v="5948" actId="478"/>
          <ac:picMkLst>
            <pc:docMk/>
            <pc:sldMk cId="1008896060" sldId="267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2:23:35.129" v="7670" actId="20577"/>
        <pc:sldMkLst>
          <pc:docMk/>
          <pc:sldMk cId="1047103608" sldId="268"/>
        </pc:sldMkLst>
        <pc:graphicFrameChg chg="mod modGraphic">
          <ac:chgData name="João Luis Aguiar" userId="18a031d5cb8f2fde" providerId="LiveId" clId="{9CDBFB8E-461B-4989-8EB7-FBB1303FF3A2}" dt="2023-08-09T22:23:22.883" v="7659" actId="20577"/>
          <ac:graphicFrameMkLst>
            <pc:docMk/>
            <pc:sldMk cId="1047103608" sldId="268"/>
            <ac:graphicFrameMk id="9" creationId="{3AE5C4BA-AF18-46E9-921E-B92484696E8C}"/>
          </ac:graphicFrameMkLst>
        </pc:graphicFrameChg>
        <pc:graphicFrameChg chg="modGraphic">
          <ac:chgData name="João Luis Aguiar" userId="18a031d5cb8f2fde" providerId="LiveId" clId="{9CDBFB8E-461B-4989-8EB7-FBB1303FF3A2}" dt="2023-08-09T22:23:35.129" v="7670" actId="20577"/>
          <ac:graphicFrameMkLst>
            <pc:docMk/>
            <pc:sldMk cId="1047103608" sldId="268"/>
            <ac:graphicFrameMk id="10" creationId="{71DE37E4-1A43-46F6-8BA8-395B7B72CC1E}"/>
          </ac:graphicFrameMkLst>
        </pc:graphicFrameChg>
        <pc:picChg chg="add mod">
          <ac:chgData name="João Luis Aguiar" userId="18a031d5cb8f2fde" providerId="LiveId" clId="{9CDBFB8E-461B-4989-8EB7-FBB1303FF3A2}" dt="2023-08-09T14:43:21.973" v="5951"/>
          <ac:picMkLst>
            <pc:docMk/>
            <pc:sldMk cId="1047103608" sldId="268"/>
            <ac:picMk id="2" creationId="{A51CE678-DED3-FF9D-3A00-45B999E754A5}"/>
          </ac:picMkLst>
        </pc:picChg>
        <pc:picChg chg="del">
          <ac:chgData name="João Luis Aguiar" userId="18a031d5cb8f2fde" providerId="LiveId" clId="{9CDBFB8E-461B-4989-8EB7-FBB1303FF3A2}" dt="2023-08-09T14:43:21.124" v="5950" actId="478"/>
          <ac:picMkLst>
            <pc:docMk/>
            <pc:sldMk cId="1047103608" sldId="268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2:24:22.542" v="7695" actId="20577"/>
        <pc:sldMkLst>
          <pc:docMk/>
          <pc:sldMk cId="218090366" sldId="269"/>
        </pc:sldMkLst>
        <pc:spChg chg="del">
          <ac:chgData name="João Luis Aguiar" userId="18a031d5cb8f2fde" providerId="LiveId" clId="{9CDBFB8E-461B-4989-8EB7-FBB1303FF3A2}" dt="2023-08-09T22:23:48.173" v="7671" actId="478"/>
          <ac:spMkLst>
            <pc:docMk/>
            <pc:sldMk cId="218090366" sldId="269"/>
            <ac:spMk id="12" creationId="{90829A1C-A888-49F0-A859-A743CE400E4A}"/>
          </ac:spMkLst>
        </pc:spChg>
        <pc:graphicFrameChg chg="mod modGraphic">
          <ac:chgData name="João Luis Aguiar" userId="18a031d5cb8f2fde" providerId="LiveId" clId="{9CDBFB8E-461B-4989-8EB7-FBB1303FF3A2}" dt="2023-08-09T22:24:22.542" v="7695" actId="20577"/>
          <ac:graphicFrameMkLst>
            <pc:docMk/>
            <pc:sldMk cId="218090366" sldId="269"/>
            <ac:graphicFrameMk id="8" creationId="{EE7366DC-75E9-4AEF-8109-3D49B35B7ECD}"/>
          </ac:graphicFrameMkLst>
        </pc:graphicFrameChg>
        <pc:picChg chg="add mod">
          <ac:chgData name="João Luis Aguiar" userId="18a031d5cb8f2fde" providerId="LiveId" clId="{9CDBFB8E-461B-4989-8EB7-FBB1303FF3A2}" dt="2023-08-09T14:43:25.875" v="5953"/>
          <ac:picMkLst>
            <pc:docMk/>
            <pc:sldMk cId="218090366" sldId="269"/>
            <ac:picMk id="2" creationId="{F32088C5-6AB2-5FD0-0A80-7D6774DFFC06}"/>
          </ac:picMkLst>
        </pc:picChg>
        <pc:picChg chg="del">
          <ac:chgData name="João Luis Aguiar" userId="18a031d5cb8f2fde" providerId="LiveId" clId="{9CDBFB8E-461B-4989-8EB7-FBB1303FF3A2}" dt="2023-08-09T14:43:25.103" v="5952" actId="478"/>
          <ac:picMkLst>
            <pc:docMk/>
            <pc:sldMk cId="218090366" sldId="269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2:25:21.547" v="7712"/>
        <pc:sldMkLst>
          <pc:docMk/>
          <pc:sldMk cId="481417420" sldId="270"/>
        </pc:sldMkLst>
        <pc:graphicFrameChg chg="mod modGraphic">
          <ac:chgData name="João Luis Aguiar" userId="18a031d5cb8f2fde" providerId="LiveId" clId="{9CDBFB8E-461B-4989-8EB7-FBB1303FF3A2}" dt="2023-08-09T22:25:21.547" v="7712"/>
          <ac:graphicFrameMkLst>
            <pc:docMk/>
            <pc:sldMk cId="481417420" sldId="270"/>
            <ac:graphicFrameMk id="9" creationId="{E273EEE5-E8B2-49DC-8E86-528DD9CE0AFE}"/>
          </ac:graphicFrameMkLst>
        </pc:graphicFrameChg>
        <pc:picChg chg="add mod">
          <ac:chgData name="João Luis Aguiar" userId="18a031d5cb8f2fde" providerId="LiveId" clId="{9CDBFB8E-461B-4989-8EB7-FBB1303FF3A2}" dt="2023-08-09T14:43:31.027" v="5955"/>
          <ac:picMkLst>
            <pc:docMk/>
            <pc:sldMk cId="481417420" sldId="270"/>
            <ac:picMk id="2" creationId="{155C510E-CA66-6CA0-8B95-F15CBFF868B2}"/>
          </ac:picMkLst>
        </pc:picChg>
        <pc:picChg chg="del">
          <ac:chgData name="João Luis Aguiar" userId="18a031d5cb8f2fde" providerId="LiveId" clId="{9CDBFB8E-461B-4989-8EB7-FBB1303FF3A2}" dt="2023-08-09T14:43:29.907" v="5954" actId="478"/>
          <ac:picMkLst>
            <pc:docMk/>
            <pc:sldMk cId="481417420" sldId="270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3:39.083" v="5957"/>
        <pc:sldMkLst>
          <pc:docMk/>
          <pc:sldMk cId="1443901560" sldId="271"/>
        </pc:sldMkLst>
        <pc:picChg chg="add mod">
          <ac:chgData name="João Luis Aguiar" userId="18a031d5cb8f2fde" providerId="LiveId" clId="{9CDBFB8E-461B-4989-8EB7-FBB1303FF3A2}" dt="2023-08-09T14:43:39.083" v="5957"/>
          <ac:picMkLst>
            <pc:docMk/>
            <pc:sldMk cId="1443901560" sldId="271"/>
            <ac:picMk id="2" creationId="{569A6B39-FBB1-8C90-A4E8-059B1B9C7FB1}"/>
          </ac:picMkLst>
        </pc:picChg>
        <pc:picChg chg="del">
          <ac:chgData name="João Luis Aguiar" userId="18a031d5cb8f2fde" providerId="LiveId" clId="{9CDBFB8E-461B-4989-8EB7-FBB1303FF3A2}" dt="2023-08-09T14:43:38.281" v="5956" actId="478"/>
          <ac:picMkLst>
            <pc:docMk/>
            <pc:sldMk cId="1443901560" sldId="271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3:44.888" v="5959"/>
        <pc:sldMkLst>
          <pc:docMk/>
          <pc:sldMk cId="519086628" sldId="272"/>
        </pc:sldMkLst>
        <pc:graphicFrameChg chg="modGraphic">
          <ac:chgData name="João Luis Aguiar" userId="18a031d5cb8f2fde" providerId="LiveId" clId="{9CDBFB8E-461B-4989-8EB7-FBB1303FF3A2}" dt="2023-08-09T14:33:32.699" v="5760" actId="20577"/>
          <ac:graphicFrameMkLst>
            <pc:docMk/>
            <pc:sldMk cId="519086628" sldId="272"/>
            <ac:graphicFrameMk id="7" creationId="{3D6E3653-30D0-4B44-A4A6-59C374772E0D}"/>
          </ac:graphicFrameMkLst>
        </pc:graphicFrameChg>
        <pc:picChg chg="add mod">
          <ac:chgData name="João Luis Aguiar" userId="18a031d5cb8f2fde" providerId="LiveId" clId="{9CDBFB8E-461B-4989-8EB7-FBB1303FF3A2}" dt="2023-08-09T14:43:44.888" v="5959"/>
          <ac:picMkLst>
            <pc:docMk/>
            <pc:sldMk cId="519086628" sldId="272"/>
            <ac:picMk id="2" creationId="{174E5D75-2AA6-DF25-0D88-9391AC472E4F}"/>
          </ac:picMkLst>
        </pc:picChg>
        <pc:picChg chg="del">
          <ac:chgData name="João Luis Aguiar" userId="18a031d5cb8f2fde" providerId="LiveId" clId="{9CDBFB8E-461B-4989-8EB7-FBB1303FF3A2}" dt="2023-08-09T14:43:44.071" v="5958" actId="478"/>
          <ac:picMkLst>
            <pc:docMk/>
            <pc:sldMk cId="519086628" sldId="272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3:49.989" v="5961"/>
        <pc:sldMkLst>
          <pc:docMk/>
          <pc:sldMk cId="147575115" sldId="273"/>
        </pc:sldMkLst>
        <pc:picChg chg="add mod">
          <ac:chgData name="João Luis Aguiar" userId="18a031d5cb8f2fde" providerId="LiveId" clId="{9CDBFB8E-461B-4989-8EB7-FBB1303FF3A2}" dt="2023-08-09T14:43:49.989" v="5961"/>
          <ac:picMkLst>
            <pc:docMk/>
            <pc:sldMk cId="147575115" sldId="273"/>
            <ac:picMk id="4" creationId="{27B3667D-CF71-47CF-602A-34089E3F5B38}"/>
          </ac:picMkLst>
        </pc:picChg>
        <pc:picChg chg="del">
          <ac:chgData name="João Luis Aguiar" userId="18a031d5cb8f2fde" providerId="LiveId" clId="{9CDBFB8E-461B-4989-8EB7-FBB1303FF3A2}" dt="2023-08-09T14:43:49.171" v="5960" actId="478"/>
          <ac:picMkLst>
            <pc:docMk/>
            <pc:sldMk cId="147575115" sldId="273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3:55.681" v="5963"/>
        <pc:sldMkLst>
          <pc:docMk/>
          <pc:sldMk cId="1165907007" sldId="274"/>
        </pc:sldMkLst>
        <pc:picChg chg="add mod">
          <ac:chgData name="João Luis Aguiar" userId="18a031d5cb8f2fde" providerId="LiveId" clId="{9CDBFB8E-461B-4989-8EB7-FBB1303FF3A2}" dt="2023-08-09T14:43:55.681" v="5963"/>
          <ac:picMkLst>
            <pc:docMk/>
            <pc:sldMk cId="1165907007" sldId="274"/>
            <ac:picMk id="2" creationId="{A8498BEE-76BF-B23E-A8BE-00F29BA37D07}"/>
          </ac:picMkLst>
        </pc:picChg>
        <pc:picChg chg="del">
          <ac:chgData name="João Luis Aguiar" userId="18a031d5cb8f2fde" providerId="LiveId" clId="{9CDBFB8E-461B-4989-8EB7-FBB1303FF3A2}" dt="2023-08-09T14:43:53.624" v="5962" actId="478"/>
          <ac:picMkLst>
            <pc:docMk/>
            <pc:sldMk cId="1165907007" sldId="274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01.375" v="5965"/>
        <pc:sldMkLst>
          <pc:docMk/>
          <pc:sldMk cId="4203452715" sldId="275"/>
        </pc:sldMkLst>
        <pc:picChg chg="add mod">
          <ac:chgData name="João Luis Aguiar" userId="18a031d5cb8f2fde" providerId="LiveId" clId="{9CDBFB8E-461B-4989-8EB7-FBB1303FF3A2}" dt="2023-08-09T14:44:01.375" v="5965"/>
          <ac:picMkLst>
            <pc:docMk/>
            <pc:sldMk cId="4203452715" sldId="275"/>
            <ac:picMk id="2" creationId="{34EF8DA9-37CF-E913-AF44-6D5A5DEB995B}"/>
          </ac:picMkLst>
        </pc:picChg>
        <pc:picChg chg="del">
          <ac:chgData name="João Luis Aguiar" userId="18a031d5cb8f2fde" providerId="LiveId" clId="{9CDBFB8E-461B-4989-8EB7-FBB1303FF3A2}" dt="2023-08-09T14:44:00.429" v="5964" actId="478"/>
          <ac:picMkLst>
            <pc:docMk/>
            <pc:sldMk cId="4203452715" sldId="275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05.554" v="5967"/>
        <pc:sldMkLst>
          <pc:docMk/>
          <pc:sldMk cId="1656692529" sldId="276"/>
        </pc:sldMkLst>
        <pc:picChg chg="add mod">
          <ac:chgData name="João Luis Aguiar" userId="18a031d5cb8f2fde" providerId="LiveId" clId="{9CDBFB8E-461B-4989-8EB7-FBB1303FF3A2}" dt="2023-08-09T14:44:05.554" v="5967"/>
          <ac:picMkLst>
            <pc:docMk/>
            <pc:sldMk cId="1656692529" sldId="276"/>
            <ac:picMk id="2" creationId="{F6143B28-DD9B-BE8C-6F8B-B6FAE72CB0ED}"/>
          </ac:picMkLst>
        </pc:picChg>
        <pc:picChg chg="del">
          <ac:chgData name="João Luis Aguiar" userId="18a031d5cb8f2fde" providerId="LiveId" clId="{9CDBFB8E-461B-4989-8EB7-FBB1303FF3A2}" dt="2023-08-09T14:44:04.737" v="5966" actId="478"/>
          <ac:picMkLst>
            <pc:docMk/>
            <pc:sldMk cId="1656692529" sldId="276"/>
            <ac:picMk id="6" creationId="{00000000-0000-0000-0000-000000000000}"/>
          </ac:picMkLst>
        </pc:picChg>
      </pc:sldChg>
      <pc:sldChg chg="del">
        <pc:chgData name="João Luis Aguiar" userId="18a031d5cb8f2fde" providerId="LiveId" clId="{9CDBFB8E-461B-4989-8EB7-FBB1303FF3A2}" dt="2023-08-09T14:48:20.385" v="6004" actId="47"/>
        <pc:sldMkLst>
          <pc:docMk/>
          <pc:sldMk cId="1196692674" sldId="277"/>
        </pc:sldMkLst>
      </pc:sldChg>
      <pc:sldChg chg="addSp delSp modSp add mod">
        <pc:chgData name="João Luis Aguiar" userId="18a031d5cb8f2fde" providerId="LiveId" clId="{9CDBFB8E-461B-4989-8EB7-FBB1303FF3A2}" dt="2023-08-09T14:44:11.945" v="5969"/>
        <pc:sldMkLst>
          <pc:docMk/>
          <pc:sldMk cId="1979886056" sldId="278"/>
        </pc:sldMkLst>
        <pc:picChg chg="add mod">
          <ac:chgData name="João Luis Aguiar" userId="18a031d5cb8f2fde" providerId="LiveId" clId="{9CDBFB8E-461B-4989-8EB7-FBB1303FF3A2}" dt="2023-08-09T14:44:11.945" v="5969"/>
          <ac:picMkLst>
            <pc:docMk/>
            <pc:sldMk cId="1979886056" sldId="278"/>
            <ac:picMk id="4" creationId="{1697A22C-C982-F546-3BC4-60ACDDA776C7}"/>
          </ac:picMkLst>
        </pc:picChg>
        <pc:picChg chg="del">
          <ac:chgData name="João Luis Aguiar" userId="18a031d5cb8f2fde" providerId="LiveId" clId="{9CDBFB8E-461B-4989-8EB7-FBB1303FF3A2}" dt="2023-08-09T14:44:11.097" v="5968" actId="478"/>
          <ac:picMkLst>
            <pc:docMk/>
            <pc:sldMk cId="1979886056" sldId="278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20.840" v="5973"/>
        <pc:sldMkLst>
          <pc:docMk/>
          <pc:sldMk cId="2491996770" sldId="279"/>
        </pc:sldMkLst>
        <pc:picChg chg="add mod">
          <ac:chgData name="João Luis Aguiar" userId="18a031d5cb8f2fde" providerId="LiveId" clId="{9CDBFB8E-461B-4989-8EB7-FBB1303FF3A2}" dt="2023-08-09T14:44:20.840" v="5973"/>
          <ac:picMkLst>
            <pc:docMk/>
            <pc:sldMk cId="2491996770" sldId="279"/>
            <ac:picMk id="2" creationId="{B061983C-E5D3-76A4-5407-18FF7E8B0822}"/>
          </ac:picMkLst>
        </pc:picChg>
        <pc:picChg chg="del">
          <ac:chgData name="João Luis Aguiar" userId="18a031d5cb8f2fde" providerId="LiveId" clId="{9CDBFB8E-461B-4989-8EB7-FBB1303FF3A2}" dt="2023-08-09T14:44:20.017" v="5972" actId="478"/>
          <ac:picMkLst>
            <pc:docMk/>
            <pc:sldMk cId="2491996770" sldId="279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25.101" v="5975"/>
        <pc:sldMkLst>
          <pc:docMk/>
          <pc:sldMk cId="2294842869" sldId="280"/>
        </pc:sldMkLst>
        <pc:picChg chg="add mod">
          <ac:chgData name="João Luis Aguiar" userId="18a031d5cb8f2fde" providerId="LiveId" clId="{9CDBFB8E-461B-4989-8EB7-FBB1303FF3A2}" dt="2023-08-09T14:44:25.101" v="5975"/>
          <ac:picMkLst>
            <pc:docMk/>
            <pc:sldMk cId="2294842869" sldId="280"/>
            <ac:picMk id="2" creationId="{346794FB-5B32-5676-62A5-38FC66D3DD62}"/>
          </ac:picMkLst>
        </pc:picChg>
        <pc:picChg chg="del">
          <ac:chgData name="João Luis Aguiar" userId="18a031d5cb8f2fde" providerId="LiveId" clId="{9CDBFB8E-461B-4989-8EB7-FBB1303FF3A2}" dt="2023-08-09T14:44:24.316" v="5974" actId="478"/>
          <ac:picMkLst>
            <pc:docMk/>
            <pc:sldMk cId="2294842869" sldId="280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35.717" v="5979"/>
        <pc:sldMkLst>
          <pc:docMk/>
          <pc:sldMk cId="3106110090" sldId="281"/>
        </pc:sldMkLst>
        <pc:picChg chg="add mod">
          <ac:chgData name="João Luis Aguiar" userId="18a031d5cb8f2fde" providerId="LiveId" clId="{9CDBFB8E-461B-4989-8EB7-FBB1303FF3A2}" dt="2023-08-09T14:44:35.717" v="5979"/>
          <ac:picMkLst>
            <pc:docMk/>
            <pc:sldMk cId="3106110090" sldId="281"/>
            <ac:picMk id="2" creationId="{D49DED2F-AD86-36B1-89C3-828661F0A7E7}"/>
          </ac:picMkLst>
        </pc:picChg>
        <pc:picChg chg="del">
          <ac:chgData name="João Luis Aguiar" userId="18a031d5cb8f2fde" providerId="LiveId" clId="{9CDBFB8E-461B-4989-8EB7-FBB1303FF3A2}" dt="2023-08-09T14:44:34.634" v="5978" actId="478"/>
          <ac:picMkLst>
            <pc:docMk/>
            <pc:sldMk cId="3106110090" sldId="281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40.732" v="5981"/>
        <pc:sldMkLst>
          <pc:docMk/>
          <pc:sldMk cId="4220478522" sldId="282"/>
        </pc:sldMkLst>
        <pc:spChg chg="mod">
          <ac:chgData name="João Luis Aguiar" userId="18a031d5cb8f2fde" providerId="LiveId" clId="{9CDBFB8E-461B-4989-8EB7-FBB1303FF3A2}" dt="2023-08-09T14:36:27.574" v="5854" actId="6549"/>
          <ac:spMkLst>
            <pc:docMk/>
            <pc:sldMk cId="4220478522" sldId="282"/>
            <ac:spMk id="7" creationId="{EE14317E-91B8-4648-A085-E06DF76E7173}"/>
          </ac:spMkLst>
        </pc:spChg>
        <pc:picChg chg="del">
          <ac:chgData name="João Luis Aguiar" userId="18a031d5cb8f2fde" providerId="LiveId" clId="{9CDBFB8E-461B-4989-8EB7-FBB1303FF3A2}" dt="2023-08-09T14:44:39.867" v="5980" actId="478"/>
          <ac:picMkLst>
            <pc:docMk/>
            <pc:sldMk cId="4220478522" sldId="282"/>
            <ac:picMk id="6" creationId="{00000000-0000-0000-0000-000000000000}"/>
          </ac:picMkLst>
        </pc:picChg>
        <pc:picChg chg="add mod">
          <ac:chgData name="João Luis Aguiar" userId="18a031d5cb8f2fde" providerId="LiveId" clId="{9CDBFB8E-461B-4989-8EB7-FBB1303FF3A2}" dt="2023-08-09T14:44:40.732" v="5981"/>
          <ac:picMkLst>
            <pc:docMk/>
            <pc:sldMk cId="4220478522" sldId="282"/>
            <ac:picMk id="8" creationId="{10398E98-8B2C-222A-727C-1AA6E8BEFCB6}"/>
          </ac:picMkLst>
        </pc:picChg>
      </pc:sldChg>
      <pc:sldChg chg="addSp delSp modSp add mod">
        <pc:chgData name="João Luis Aguiar" userId="18a031d5cb8f2fde" providerId="LiveId" clId="{9CDBFB8E-461B-4989-8EB7-FBB1303FF3A2}" dt="2023-08-09T14:44:45.643" v="5983"/>
        <pc:sldMkLst>
          <pc:docMk/>
          <pc:sldMk cId="1362162744" sldId="283"/>
        </pc:sldMkLst>
        <pc:spChg chg="mod">
          <ac:chgData name="João Luis Aguiar" userId="18a031d5cb8f2fde" providerId="LiveId" clId="{9CDBFB8E-461B-4989-8EB7-FBB1303FF3A2}" dt="2023-08-09T14:37:24.682" v="5917" actId="6549"/>
          <ac:spMkLst>
            <pc:docMk/>
            <pc:sldMk cId="1362162744" sldId="283"/>
            <ac:spMk id="9" creationId="{F9C2E7D3-EB98-4137-B754-977272795FDA}"/>
          </ac:spMkLst>
        </pc:spChg>
        <pc:picChg chg="add mod">
          <ac:chgData name="João Luis Aguiar" userId="18a031d5cb8f2fde" providerId="LiveId" clId="{9CDBFB8E-461B-4989-8EB7-FBB1303FF3A2}" dt="2023-08-09T14:44:45.643" v="5983"/>
          <ac:picMkLst>
            <pc:docMk/>
            <pc:sldMk cId="1362162744" sldId="283"/>
            <ac:picMk id="2" creationId="{C8DD9C1F-470F-8DCF-41FD-3F6EED99CDBF}"/>
          </ac:picMkLst>
        </pc:picChg>
        <pc:picChg chg="del">
          <ac:chgData name="João Luis Aguiar" userId="18a031d5cb8f2fde" providerId="LiveId" clId="{9CDBFB8E-461B-4989-8EB7-FBB1303FF3A2}" dt="2023-08-09T14:44:44.639" v="5982" actId="478"/>
          <ac:picMkLst>
            <pc:docMk/>
            <pc:sldMk cId="1362162744" sldId="283"/>
            <ac:picMk id="6" creationId="{00000000-0000-0000-0000-000000000000}"/>
          </ac:picMkLst>
        </pc:picChg>
      </pc:sldChg>
      <pc:sldChg chg="del">
        <pc:chgData name="João Luis Aguiar" userId="18a031d5cb8f2fde" providerId="LiveId" clId="{9CDBFB8E-461B-4989-8EB7-FBB1303FF3A2}" dt="2023-08-09T14:45:11.668" v="5986" actId="2696"/>
        <pc:sldMkLst>
          <pc:docMk/>
          <pc:sldMk cId="397752690" sldId="284"/>
        </pc:sldMkLst>
      </pc:sldChg>
      <pc:sldChg chg="addSp delSp modSp add mod">
        <pc:chgData name="João Luis Aguiar" userId="18a031d5cb8f2fde" providerId="LiveId" clId="{9CDBFB8E-461B-4989-8EB7-FBB1303FF3A2}" dt="2023-08-09T14:45:28.347" v="5991" actId="478"/>
        <pc:sldMkLst>
          <pc:docMk/>
          <pc:sldMk cId="1638517242" sldId="284"/>
        </pc:sldMkLst>
        <pc:picChg chg="add del mod">
          <ac:chgData name="João Luis Aguiar" userId="18a031d5cb8f2fde" providerId="LiveId" clId="{9CDBFB8E-461B-4989-8EB7-FBB1303FF3A2}" dt="2023-08-09T14:45:28.347" v="5991" actId="478"/>
          <ac:picMkLst>
            <pc:docMk/>
            <pc:sldMk cId="1638517242" sldId="284"/>
            <ac:picMk id="2" creationId="{7C7C1071-D904-9C7D-C939-05FFF307E0FA}"/>
          </ac:picMkLst>
        </pc:picChg>
        <pc:picChg chg="del">
          <ac:chgData name="João Luis Aguiar" userId="18a031d5cb8f2fde" providerId="LiveId" clId="{9CDBFB8E-461B-4989-8EB7-FBB1303FF3A2}" dt="2023-08-09T14:45:22.395" v="5988" actId="478"/>
          <ac:picMkLst>
            <pc:docMk/>
            <pc:sldMk cId="1638517242" sldId="284"/>
            <ac:picMk id="12" creationId="{74BD5E73-253E-0C9B-9EB8-D5882053DBE6}"/>
          </ac:picMkLst>
        </pc:picChg>
      </pc:sldChg>
      <pc:sldChg chg="addSp delSp modSp mod ord">
        <pc:chgData name="João Luis Aguiar" userId="18a031d5cb8f2fde" providerId="LiveId" clId="{9CDBFB8E-461B-4989-8EB7-FBB1303FF3A2}" dt="2023-08-09T14:50:34.932" v="6013"/>
        <pc:sldMkLst>
          <pc:docMk/>
          <pc:sldMk cId="2178643663" sldId="285"/>
        </pc:sldMkLst>
        <pc:picChg chg="add mod">
          <ac:chgData name="João Luis Aguiar" userId="18a031d5cb8f2fde" providerId="LiveId" clId="{9CDBFB8E-461B-4989-8EB7-FBB1303FF3A2}" dt="2023-08-09T14:50:34.932" v="6013"/>
          <ac:picMkLst>
            <pc:docMk/>
            <pc:sldMk cId="2178643663" sldId="285"/>
            <ac:picMk id="2" creationId="{5248A16B-0D3B-DCB5-8A04-9E5094947AA8}"/>
          </ac:picMkLst>
        </pc:picChg>
        <pc:picChg chg="del">
          <ac:chgData name="João Luis Aguiar" userId="18a031d5cb8f2fde" providerId="LiveId" clId="{9CDBFB8E-461B-4989-8EB7-FBB1303FF3A2}" dt="2023-08-09T14:50:33.529" v="6012" actId="478"/>
          <ac:picMkLst>
            <pc:docMk/>
            <pc:sldMk cId="2178643663" sldId="285"/>
            <ac:picMk id="21" creationId="{0F30EEBF-B677-E95D-71DF-8619EB0F9887}"/>
          </ac:picMkLst>
        </pc:picChg>
      </pc:sldChg>
      <pc:sldChg chg="addSp delSp modSp mod">
        <pc:chgData name="João Luis Aguiar" userId="18a031d5cb8f2fde" providerId="LiveId" clId="{9CDBFB8E-461B-4989-8EB7-FBB1303FF3A2}" dt="2023-08-09T17:40:43.254" v="6097" actId="20577"/>
        <pc:sldMkLst>
          <pc:docMk/>
          <pc:sldMk cId="2937973897" sldId="286"/>
        </pc:sldMkLst>
        <pc:spChg chg="mod">
          <ac:chgData name="João Luis Aguiar" userId="18a031d5cb8f2fde" providerId="LiveId" clId="{9CDBFB8E-461B-4989-8EB7-FBB1303FF3A2}" dt="2023-07-24T17:37:47.818" v="31" actId="1076"/>
          <ac:spMkLst>
            <pc:docMk/>
            <pc:sldMk cId="2937973897" sldId="286"/>
            <ac:spMk id="3" creationId="{43BD4E3F-C476-7593-0D57-BDC8EDEF1E47}"/>
          </ac:spMkLst>
        </pc:spChg>
        <pc:spChg chg="mod">
          <ac:chgData name="João Luis Aguiar" userId="18a031d5cb8f2fde" providerId="LiveId" clId="{9CDBFB8E-461B-4989-8EB7-FBB1303FF3A2}" dt="2023-07-24T17:36:45.259" v="24" actId="20577"/>
          <ac:spMkLst>
            <pc:docMk/>
            <pc:sldMk cId="2937973897" sldId="286"/>
            <ac:spMk id="5" creationId="{303C2F84-4454-0330-B333-93C75EEF3A8C}"/>
          </ac:spMkLst>
        </pc:spChg>
        <pc:spChg chg="mod">
          <ac:chgData name="João Luis Aguiar" userId="18a031d5cb8f2fde" providerId="LiveId" clId="{9CDBFB8E-461B-4989-8EB7-FBB1303FF3A2}" dt="2023-08-09T17:40:43.254" v="6097" actId="20577"/>
          <ac:spMkLst>
            <pc:docMk/>
            <pc:sldMk cId="2937973897" sldId="286"/>
            <ac:spMk id="7" creationId="{C61335EB-29C5-8DD3-616E-C830AE343FE9}"/>
          </ac:spMkLst>
        </pc:spChg>
        <pc:picChg chg="mod">
          <ac:chgData name="João Luis Aguiar" userId="18a031d5cb8f2fde" providerId="LiveId" clId="{9CDBFB8E-461B-4989-8EB7-FBB1303FF3A2}" dt="2023-08-09T17:40:03.535" v="6018" actId="1076"/>
          <ac:picMkLst>
            <pc:docMk/>
            <pc:sldMk cId="2937973897" sldId="286"/>
            <ac:picMk id="4" creationId="{00000000-0000-0000-0000-000000000000}"/>
          </ac:picMkLst>
        </pc:picChg>
        <pc:picChg chg="add mod">
          <ac:chgData name="João Luis Aguiar" userId="18a031d5cb8f2fde" providerId="LiveId" clId="{9CDBFB8E-461B-4989-8EB7-FBB1303FF3A2}" dt="2023-07-24T17:37:51.047" v="32" actId="1076"/>
          <ac:picMkLst>
            <pc:docMk/>
            <pc:sldMk cId="2937973897" sldId="286"/>
            <ac:picMk id="6" creationId="{4CBC368C-E586-379F-154E-F712721EA713}"/>
          </ac:picMkLst>
        </pc:picChg>
        <pc:picChg chg="del">
          <ac:chgData name="João Luis Aguiar" userId="18a031d5cb8f2fde" providerId="LiveId" clId="{9CDBFB8E-461B-4989-8EB7-FBB1303FF3A2}" dt="2023-07-24T17:35:06.538" v="5" actId="478"/>
          <ac:picMkLst>
            <pc:docMk/>
            <pc:sldMk cId="2937973897" sldId="286"/>
            <ac:picMk id="9" creationId="{56A0BCC8-AE85-17F2-FDCD-7FEFA2BF1FF4}"/>
          </ac:picMkLst>
        </pc:picChg>
        <pc:picChg chg="del">
          <ac:chgData name="João Luis Aguiar" userId="18a031d5cb8f2fde" providerId="LiveId" clId="{9CDBFB8E-461B-4989-8EB7-FBB1303FF3A2}" dt="2023-07-24T17:35:07.438" v="6" actId="478"/>
          <ac:picMkLst>
            <pc:docMk/>
            <pc:sldMk cId="2937973897" sldId="286"/>
            <ac:picMk id="11" creationId="{ED62E657-54BE-207D-D20A-FD1C3D0F7741}"/>
          </ac:picMkLst>
        </pc:picChg>
        <pc:picChg chg="del">
          <ac:chgData name="João Luis Aguiar" userId="18a031d5cb8f2fde" providerId="LiveId" clId="{9CDBFB8E-461B-4989-8EB7-FBB1303FF3A2}" dt="2023-07-24T17:35:52.460" v="7" actId="478"/>
          <ac:picMkLst>
            <pc:docMk/>
            <pc:sldMk cId="2937973897" sldId="286"/>
            <ac:picMk id="17" creationId="{9E694494-0B55-1102-95FB-F6331931CC7D}"/>
          </ac:picMkLst>
        </pc:picChg>
      </pc:sldChg>
      <pc:sldChg chg="addSp delSp modSp add mod">
        <pc:chgData name="João Luis Aguiar" userId="18a031d5cb8f2fde" providerId="LiveId" clId="{9CDBFB8E-461B-4989-8EB7-FBB1303FF3A2}" dt="2023-08-08T23:01:04.680" v="5699"/>
        <pc:sldMkLst>
          <pc:docMk/>
          <pc:sldMk cId="1090656544" sldId="291"/>
        </pc:sldMkLst>
        <pc:picChg chg="add mod">
          <ac:chgData name="João Luis Aguiar" userId="18a031d5cb8f2fde" providerId="LiveId" clId="{9CDBFB8E-461B-4989-8EB7-FBB1303FF3A2}" dt="2023-08-08T23:01:04.680" v="5699"/>
          <ac:picMkLst>
            <pc:docMk/>
            <pc:sldMk cId="1090656544" sldId="291"/>
            <ac:picMk id="2" creationId="{B1019FAB-E30D-5D74-8D87-BD353E43E4CA}"/>
          </ac:picMkLst>
        </pc:picChg>
        <pc:picChg chg="del">
          <ac:chgData name="João Luis Aguiar" userId="18a031d5cb8f2fde" providerId="LiveId" clId="{9CDBFB8E-461B-4989-8EB7-FBB1303FF3A2}" dt="2023-08-08T23:00:58.946" v="5698" actId="478"/>
          <ac:picMkLst>
            <pc:docMk/>
            <pc:sldMk cId="1090656544" sldId="291"/>
            <ac:picMk id="6" creationId="{00000000-0000-0000-0000-000000000000}"/>
          </ac:picMkLst>
        </pc:picChg>
        <pc:picChg chg="del">
          <ac:chgData name="João Luis Aguiar" userId="18a031d5cb8f2fde" providerId="LiveId" clId="{9CDBFB8E-461B-4989-8EB7-FBB1303FF3A2}" dt="2023-08-08T23:00:58.315" v="5697" actId="478"/>
          <ac:picMkLst>
            <pc:docMk/>
            <pc:sldMk cId="1090656544" sldId="291"/>
            <ac:picMk id="15" creationId="{ACE73619-D3BC-4449-A253-F719A47A0C44}"/>
          </ac:picMkLst>
        </pc:picChg>
      </pc:sldChg>
      <pc:sldChg chg="addSp delSp modSp add mod">
        <pc:chgData name="João Luis Aguiar" userId="18a031d5cb8f2fde" providerId="LiveId" clId="{9CDBFB8E-461B-4989-8EB7-FBB1303FF3A2}" dt="2023-08-08T23:00:08.026" v="5694"/>
        <pc:sldMkLst>
          <pc:docMk/>
          <pc:sldMk cId="1049982053" sldId="293"/>
        </pc:sldMkLst>
        <pc:picChg chg="add mod">
          <ac:chgData name="João Luis Aguiar" userId="18a031d5cb8f2fde" providerId="LiveId" clId="{9CDBFB8E-461B-4989-8EB7-FBB1303FF3A2}" dt="2023-08-08T23:00:08.026" v="5694"/>
          <ac:picMkLst>
            <pc:docMk/>
            <pc:sldMk cId="1049982053" sldId="293"/>
            <ac:picMk id="2" creationId="{35332EE8-3AAD-58FA-EA1D-236746B718AC}"/>
          </ac:picMkLst>
        </pc:picChg>
        <pc:picChg chg="del">
          <ac:chgData name="João Luis Aguiar" userId="18a031d5cb8f2fde" providerId="LiveId" clId="{9CDBFB8E-461B-4989-8EB7-FBB1303FF3A2}" dt="2023-08-08T23:00:06.987" v="5693" actId="478"/>
          <ac:picMkLst>
            <pc:docMk/>
            <pc:sldMk cId="1049982053" sldId="293"/>
            <ac:picMk id="6" creationId="{00000000-0000-0000-0000-000000000000}"/>
          </ac:picMkLst>
        </pc:picChg>
        <pc:picChg chg="del">
          <ac:chgData name="João Luis Aguiar" userId="18a031d5cb8f2fde" providerId="LiveId" clId="{9CDBFB8E-461B-4989-8EB7-FBB1303FF3A2}" dt="2023-08-08T23:00:04.171" v="5692" actId="478"/>
          <ac:picMkLst>
            <pc:docMk/>
            <pc:sldMk cId="1049982053" sldId="293"/>
            <ac:picMk id="11" creationId="{FB97C5DA-3291-4F72-A02A-022B83160F6C}"/>
          </ac:picMkLst>
        </pc:picChg>
      </pc:sldChg>
      <pc:sldChg chg="addSp delSp modSp add mod">
        <pc:chgData name="João Luis Aguiar" userId="18a031d5cb8f2fde" providerId="LiveId" clId="{9CDBFB8E-461B-4989-8EB7-FBB1303FF3A2}" dt="2023-08-09T17:41:05.070" v="6098" actId="6549"/>
        <pc:sldMkLst>
          <pc:docMk/>
          <pc:sldMk cId="1760994563" sldId="317"/>
        </pc:sldMkLst>
        <pc:spChg chg="mod">
          <ac:chgData name="João Luis Aguiar" userId="18a031d5cb8f2fde" providerId="LiveId" clId="{9CDBFB8E-461B-4989-8EB7-FBB1303FF3A2}" dt="2023-08-09T17:41:05.070" v="6098" actId="6549"/>
          <ac:spMkLst>
            <pc:docMk/>
            <pc:sldMk cId="1760994563" sldId="317"/>
            <ac:spMk id="13" creationId="{00000000-0000-0000-0000-000000000000}"/>
          </ac:spMkLst>
        </pc:spChg>
        <pc:picChg chg="add mod">
          <ac:chgData name="João Luis Aguiar" userId="18a031d5cb8f2fde" providerId="LiveId" clId="{9CDBFB8E-461B-4989-8EB7-FBB1303FF3A2}" dt="2023-08-08T23:00:14.901" v="5695"/>
          <ac:picMkLst>
            <pc:docMk/>
            <pc:sldMk cId="1760994563" sldId="317"/>
            <ac:picMk id="2" creationId="{608ECC0D-46B1-5628-0F9F-261A7DFDDAEA}"/>
          </ac:picMkLst>
        </pc:picChg>
        <pc:picChg chg="del">
          <ac:chgData name="João Luis Aguiar" userId="18a031d5cb8f2fde" providerId="LiveId" clId="{9CDBFB8E-461B-4989-8EB7-FBB1303FF3A2}" dt="2023-08-08T22:59:50.875" v="5691" actId="478"/>
          <ac:picMkLst>
            <pc:docMk/>
            <pc:sldMk cId="1760994563" sldId="317"/>
            <ac:picMk id="6" creationId="{00000000-0000-0000-0000-000000000000}"/>
          </ac:picMkLst>
        </pc:picChg>
        <pc:picChg chg="del">
          <ac:chgData name="João Luis Aguiar" userId="18a031d5cb8f2fde" providerId="LiveId" clId="{9CDBFB8E-461B-4989-8EB7-FBB1303FF3A2}" dt="2023-08-08T22:59:49.221" v="5690" actId="478"/>
          <ac:picMkLst>
            <pc:docMk/>
            <pc:sldMk cId="1760994563" sldId="317"/>
            <ac:picMk id="10" creationId="{9B5CF03F-41E7-46CA-82C9-55393E0DC59E}"/>
          </ac:picMkLst>
        </pc:picChg>
      </pc:sldChg>
      <pc:sldChg chg="add del">
        <pc:chgData name="João Luis Aguiar" userId="18a031d5cb8f2fde" providerId="LiveId" clId="{9CDBFB8E-461B-4989-8EB7-FBB1303FF3A2}" dt="2023-07-25T14:42:45.141" v="5244" actId="47"/>
        <pc:sldMkLst>
          <pc:docMk/>
          <pc:sldMk cId="197770641" sldId="4080"/>
        </pc:sldMkLst>
      </pc:sldChg>
      <pc:sldChg chg="add del ord">
        <pc:chgData name="João Luis Aguiar" userId="18a031d5cb8f2fde" providerId="LiveId" clId="{9CDBFB8E-461B-4989-8EB7-FBB1303FF3A2}" dt="2023-08-09T18:08:32.628" v="6544" actId="47"/>
        <pc:sldMkLst>
          <pc:docMk/>
          <pc:sldMk cId="651653736" sldId="4080"/>
        </pc:sldMkLst>
      </pc:sldChg>
      <pc:sldChg chg="modSp add del mod">
        <pc:chgData name="João Luis Aguiar" userId="18a031d5cb8f2fde" providerId="LiveId" clId="{9CDBFB8E-461B-4989-8EB7-FBB1303FF3A2}" dt="2023-07-24T20:49:27.713" v="1798" actId="47"/>
        <pc:sldMkLst>
          <pc:docMk/>
          <pc:sldMk cId="1915844551" sldId="4081"/>
        </pc:sldMkLst>
        <pc:spChg chg="mod">
          <ac:chgData name="João Luis Aguiar" userId="18a031d5cb8f2fde" providerId="LiveId" clId="{9CDBFB8E-461B-4989-8EB7-FBB1303FF3A2}" dt="2023-07-24T20:37:58.505" v="1626" actId="1076"/>
          <ac:spMkLst>
            <pc:docMk/>
            <pc:sldMk cId="1915844551" sldId="4081"/>
            <ac:spMk id="465" creationId="{5DA354B0-A10A-4B9C-B3AB-B937B4067053}"/>
          </ac:spMkLst>
        </pc:spChg>
      </pc:sldChg>
      <pc:sldChg chg="addSp delSp modSp add mod">
        <pc:chgData name="João Luis Aguiar" userId="18a031d5cb8f2fde" providerId="LiveId" clId="{9CDBFB8E-461B-4989-8EB7-FBB1303FF3A2}" dt="2023-07-24T20:05:25.093" v="1488" actId="1076"/>
        <pc:sldMkLst>
          <pc:docMk/>
          <pc:sldMk cId="2008480376" sldId="4082"/>
        </pc:sldMkLst>
        <pc:spChg chg="mod">
          <ac:chgData name="João Luis Aguiar" userId="18a031d5cb8f2fde" providerId="LiveId" clId="{9CDBFB8E-461B-4989-8EB7-FBB1303FF3A2}" dt="2023-07-24T20:03:41.355" v="1479" actId="207"/>
          <ac:spMkLst>
            <pc:docMk/>
            <pc:sldMk cId="2008480376" sldId="4082"/>
            <ac:spMk id="2" creationId="{D2449D7F-E556-4742-8EC9-A0876B62BFE1}"/>
          </ac:spMkLst>
        </pc:spChg>
        <pc:spChg chg="mod">
          <ac:chgData name="João Luis Aguiar" userId="18a031d5cb8f2fde" providerId="LiveId" clId="{9CDBFB8E-461B-4989-8EB7-FBB1303FF3A2}" dt="2023-07-24T20:02:36.885" v="1472" actId="1076"/>
          <ac:spMkLst>
            <pc:docMk/>
            <pc:sldMk cId="2008480376" sldId="4082"/>
            <ac:spMk id="3" creationId="{07188ACB-9FBA-4B57-922B-E2BA7471124D}"/>
          </ac:spMkLst>
        </pc:spChg>
        <pc:spChg chg="del">
          <ac:chgData name="João Luis Aguiar" userId="18a031d5cb8f2fde" providerId="LiveId" clId="{9CDBFB8E-461B-4989-8EB7-FBB1303FF3A2}" dt="2023-07-24T19:31:13.616" v="834" actId="478"/>
          <ac:spMkLst>
            <pc:docMk/>
            <pc:sldMk cId="2008480376" sldId="4082"/>
            <ac:spMk id="4" creationId="{DC135820-13E1-4625-BB68-1A2C5B8FC7BD}"/>
          </ac:spMkLst>
        </pc:spChg>
        <pc:spChg chg="del">
          <ac:chgData name="João Luis Aguiar" userId="18a031d5cb8f2fde" providerId="LiveId" clId="{9CDBFB8E-461B-4989-8EB7-FBB1303FF3A2}" dt="2023-07-24T19:31:51.924" v="842" actId="478"/>
          <ac:spMkLst>
            <pc:docMk/>
            <pc:sldMk cId="2008480376" sldId="4082"/>
            <ac:spMk id="5" creationId="{17DB3A94-2FA2-4836-9BAD-D8668B266769}"/>
          </ac:spMkLst>
        </pc:spChg>
        <pc:spChg chg="mod">
          <ac:chgData name="João Luis Aguiar" userId="18a031d5cb8f2fde" providerId="LiveId" clId="{9CDBFB8E-461B-4989-8EB7-FBB1303FF3A2}" dt="2023-07-24T20:04:07.157" v="1480" actId="207"/>
          <ac:spMkLst>
            <pc:docMk/>
            <pc:sldMk cId="2008480376" sldId="4082"/>
            <ac:spMk id="8" creationId="{D29A29AD-1C8D-B14D-8D89-C78F42AFE0A4}"/>
          </ac:spMkLst>
        </pc:spChg>
        <pc:spChg chg="mod">
          <ac:chgData name="João Luis Aguiar" userId="18a031d5cb8f2fde" providerId="LiveId" clId="{9CDBFB8E-461B-4989-8EB7-FBB1303FF3A2}" dt="2023-07-24T20:02:30.141" v="1470" actId="1076"/>
          <ac:spMkLst>
            <pc:docMk/>
            <pc:sldMk cId="2008480376" sldId="4082"/>
            <ac:spMk id="9" creationId="{0E24D4A5-B80A-C246-B084-B353465FAA7E}"/>
          </ac:spMkLst>
        </pc:spChg>
        <pc:spChg chg="mod">
          <ac:chgData name="João Luis Aguiar" userId="18a031d5cb8f2fde" providerId="LiveId" clId="{9CDBFB8E-461B-4989-8EB7-FBB1303FF3A2}" dt="2023-07-24T20:04:37.084" v="1483" actId="207"/>
          <ac:spMkLst>
            <pc:docMk/>
            <pc:sldMk cId="2008480376" sldId="4082"/>
            <ac:spMk id="10" creationId="{B95B88C6-FF5F-4949-8FB9-A4D26E8730F4}"/>
          </ac:spMkLst>
        </pc:spChg>
        <pc:spChg chg="mod">
          <ac:chgData name="João Luis Aguiar" userId="18a031d5cb8f2fde" providerId="LiveId" clId="{9CDBFB8E-461B-4989-8EB7-FBB1303FF3A2}" dt="2023-07-24T20:02:25.885" v="1469" actId="1076"/>
          <ac:spMkLst>
            <pc:docMk/>
            <pc:sldMk cId="2008480376" sldId="4082"/>
            <ac:spMk id="11" creationId="{27C447A2-B84A-E84B-A6C3-EE0603BA76CB}"/>
          </ac:spMkLst>
        </pc:spChg>
        <pc:spChg chg="mod">
          <ac:chgData name="João Luis Aguiar" userId="18a031d5cb8f2fde" providerId="LiveId" clId="{9CDBFB8E-461B-4989-8EB7-FBB1303FF3A2}" dt="2023-07-24T20:05:22.289" v="1487" actId="1076"/>
          <ac:spMkLst>
            <pc:docMk/>
            <pc:sldMk cId="2008480376" sldId="4082"/>
            <ac:spMk id="12" creationId="{603A455D-0A0C-7643-893A-6DA4C4C91439}"/>
          </ac:spMkLst>
        </pc:spChg>
        <pc:spChg chg="mod">
          <ac:chgData name="João Luis Aguiar" userId="18a031d5cb8f2fde" providerId="LiveId" clId="{9CDBFB8E-461B-4989-8EB7-FBB1303FF3A2}" dt="2023-07-24T20:05:25.093" v="1488" actId="1076"/>
          <ac:spMkLst>
            <pc:docMk/>
            <pc:sldMk cId="2008480376" sldId="4082"/>
            <ac:spMk id="13" creationId="{0AD24037-6811-0043-A74F-D07BD420A198}"/>
          </ac:spMkLst>
        </pc:spChg>
        <pc:spChg chg="mod">
          <ac:chgData name="João Luis Aguiar" userId="18a031d5cb8f2fde" providerId="LiveId" clId="{9CDBFB8E-461B-4989-8EB7-FBB1303FF3A2}" dt="2023-07-24T20:05:06.464" v="1486" actId="207"/>
          <ac:spMkLst>
            <pc:docMk/>
            <pc:sldMk cId="2008480376" sldId="4082"/>
            <ac:spMk id="14" creationId="{1F4B5B59-7EF8-D34D-BBDA-790044402C4E}"/>
          </ac:spMkLst>
        </pc:spChg>
        <pc:spChg chg="mod">
          <ac:chgData name="João Luis Aguiar" userId="18a031d5cb8f2fde" providerId="LiveId" clId="{9CDBFB8E-461B-4989-8EB7-FBB1303FF3A2}" dt="2023-07-24T20:02:07.317" v="1464" actId="1076"/>
          <ac:spMkLst>
            <pc:docMk/>
            <pc:sldMk cId="2008480376" sldId="4082"/>
            <ac:spMk id="15" creationId="{880086C6-D72F-6240-B9C6-BAB998A24032}"/>
          </ac:spMkLst>
        </pc:spChg>
        <pc:spChg chg="mod">
          <ac:chgData name="João Luis Aguiar" userId="18a031d5cb8f2fde" providerId="LiveId" clId="{9CDBFB8E-461B-4989-8EB7-FBB1303FF3A2}" dt="2023-07-24T20:04:20.777" v="1482" actId="207"/>
          <ac:spMkLst>
            <pc:docMk/>
            <pc:sldMk cId="2008480376" sldId="4082"/>
            <ac:spMk id="16" creationId="{A5EA40C6-DF14-3642-AB3F-E5B1F9AF088B}"/>
          </ac:spMkLst>
        </pc:spChg>
        <pc:spChg chg="mod">
          <ac:chgData name="João Luis Aguiar" userId="18a031d5cb8f2fde" providerId="LiveId" clId="{9CDBFB8E-461B-4989-8EB7-FBB1303FF3A2}" dt="2023-07-24T20:02:51.615" v="1476" actId="6549"/>
          <ac:spMkLst>
            <pc:docMk/>
            <pc:sldMk cId="2008480376" sldId="4082"/>
            <ac:spMk id="17" creationId="{CF5AEA31-BD23-3644-84E0-642C3766B153}"/>
          </ac:spMkLst>
        </pc:spChg>
        <pc:spChg chg="mod">
          <ac:chgData name="João Luis Aguiar" userId="18a031d5cb8f2fde" providerId="LiveId" clId="{9CDBFB8E-461B-4989-8EB7-FBB1303FF3A2}" dt="2023-07-24T19:56:58.510" v="1358" actId="20577"/>
          <ac:spMkLst>
            <pc:docMk/>
            <pc:sldMk cId="2008480376" sldId="4082"/>
            <ac:spMk id="18" creationId="{A84930C5-BF36-E445-9477-ED3DA4BB3FDD}"/>
          </ac:spMkLst>
        </pc:spChg>
        <pc:spChg chg="add mod">
          <ac:chgData name="João Luis Aguiar" userId="18a031d5cb8f2fde" providerId="LiveId" clId="{9CDBFB8E-461B-4989-8EB7-FBB1303FF3A2}" dt="2023-07-24T19:42:28.362" v="1094" actId="14100"/>
          <ac:spMkLst>
            <pc:docMk/>
            <pc:sldMk cId="2008480376" sldId="4082"/>
            <ac:spMk id="37" creationId="{85AE893F-BF75-DA1C-E8E4-05B312E6A2B1}"/>
          </ac:spMkLst>
        </pc:spChg>
        <pc:picChg chg="add mod">
          <ac:chgData name="João Luis Aguiar" userId="18a031d5cb8f2fde" providerId="LiveId" clId="{9CDBFB8E-461B-4989-8EB7-FBB1303FF3A2}" dt="2023-07-24T19:31:15.240" v="835"/>
          <ac:picMkLst>
            <pc:docMk/>
            <pc:sldMk cId="2008480376" sldId="4082"/>
            <ac:picMk id="6" creationId="{FF68F103-3F7E-422F-0F56-06880F21A9F9}"/>
          </ac:picMkLst>
        </pc:picChg>
        <pc:picChg chg="add mod">
          <ac:chgData name="João Luis Aguiar" userId="18a031d5cb8f2fde" providerId="LiveId" clId="{9CDBFB8E-461B-4989-8EB7-FBB1303FF3A2}" dt="2023-07-24T19:31:49.310" v="841" actId="14100"/>
          <ac:picMkLst>
            <pc:docMk/>
            <pc:sldMk cId="2008480376" sldId="4082"/>
            <ac:picMk id="38" creationId="{CEEB6EED-F6EC-F065-3C6D-A9F0E75CFC02}"/>
          </ac:picMkLst>
        </pc:picChg>
      </pc:sldChg>
      <pc:sldChg chg="add del ord">
        <pc:chgData name="João Luis Aguiar" userId="18a031d5cb8f2fde" providerId="LiveId" clId="{9CDBFB8E-461B-4989-8EB7-FBB1303FF3A2}" dt="2023-07-24T21:41:05.280" v="2944" actId="47"/>
        <pc:sldMkLst>
          <pc:docMk/>
          <pc:sldMk cId="4104309488" sldId="4083"/>
        </pc:sldMkLst>
      </pc:sldChg>
      <pc:sldChg chg="del">
        <pc:chgData name="João Luis Aguiar" userId="18a031d5cb8f2fde" providerId="LiveId" clId="{9CDBFB8E-461B-4989-8EB7-FBB1303FF3A2}" dt="2023-08-09T14:48:36.980" v="6005" actId="2696"/>
        <pc:sldMkLst>
          <pc:docMk/>
          <pc:sldMk cId="688468098" sldId="4087"/>
        </pc:sldMkLst>
      </pc:sldChg>
      <pc:sldChg chg="add">
        <pc:chgData name="João Luis Aguiar" userId="18a031d5cb8f2fde" providerId="LiveId" clId="{9CDBFB8E-461B-4989-8EB7-FBB1303FF3A2}" dt="2023-08-09T14:49:36.324" v="6006"/>
        <pc:sldMkLst>
          <pc:docMk/>
          <pc:sldMk cId="1270903033" sldId="4087"/>
        </pc:sldMkLst>
      </pc:sldChg>
      <pc:sldChg chg="addSp delSp modSp mod">
        <pc:chgData name="João Luis Aguiar" userId="18a031d5cb8f2fde" providerId="LiveId" clId="{9CDBFB8E-461B-4989-8EB7-FBB1303FF3A2}" dt="2023-08-10T16:56:28.154" v="7719" actId="20577"/>
        <pc:sldMkLst>
          <pc:docMk/>
          <pc:sldMk cId="2565434842" sldId="4088"/>
        </pc:sldMkLst>
        <pc:spChg chg="mod">
          <ac:chgData name="João Luis Aguiar" userId="18a031d5cb8f2fde" providerId="LiveId" clId="{9CDBFB8E-461B-4989-8EB7-FBB1303FF3A2}" dt="2023-07-24T19:03:47.158" v="763" actId="1076"/>
          <ac:spMkLst>
            <pc:docMk/>
            <pc:sldMk cId="2565434842" sldId="4088"/>
            <ac:spMk id="4" creationId="{E6BAFDDF-8BB1-48D3-FBE3-7C408E04F667}"/>
          </ac:spMkLst>
        </pc:spChg>
        <pc:spChg chg="mod">
          <ac:chgData name="João Luis Aguiar" userId="18a031d5cb8f2fde" providerId="LiveId" clId="{9CDBFB8E-461B-4989-8EB7-FBB1303FF3A2}" dt="2023-07-24T19:05:57.526" v="779" actId="1076"/>
          <ac:spMkLst>
            <pc:docMk/>
            <pc:sldMk cId="2565434842" sldId="4088"/>
            <ac:spMk id="5" creationId="{E43BA81D-3B2C-21D1-0EA5-111F14A3858D}"/>
          </ac:spMkLst>
        </pc:spChg>
        <pc:spChg chg="mod">
          <ac:chgData name="João Luis Aguiar" userId="18a031d5cb8f2fde" providerId="LiveId" clId="{9CDBFB8E-461B-4989-8EB7-FBB1303FF3A2}" dt="2023-07-24T19:25:20.562" v="790" actId="1076"/>
          <ac:spMkLst>
            <pc:docMk/>
            <pc:sldMk cId="2565434842" sldId="4088"/>
            <ac:spMk id="6" creationId="{D4CFD653-961F-7044-AE94-4E4584B97582}"/>
          </ac:spMkLst>
        </pc:spChg>
        <pc:spChg chg="mod">
          <ac:chgData name="João Luis Aguiar" userId="18a031d5cb8f2fde" providerId="LiveId" clId="{9CDBFB8E-461B-4989-8EB7-FBB1303FF3A2}" dt="2023-07-24T19:25:04.863" v="787" actId="1076"/>
          <ac:spMkLst>
            <pc:docMk/>
            <pc:sldMk cId="2565434842" sldId="4088"/>
            <ac:spMk id="7" creationId="{40B96F1C-2EDA-C544-9270-6A6B4B18EFA9}"/>
          </ac:spMkLst>
        </pc:spChg>
        <pc:spChg chg="mod">
          <ac:chgData name="João Luis Aguiar" userId="18a031d5cb8f2fde" providerId="LiveId" clId="{9CDBFB8E-461B-4989-8EB7-FBB1303FF3A2}" dt="2023-07-24T19:05:22.826" v="774" actId="1076"/>
          <ac:spMkLst>
            <pc:docMk/>
            <pc:sldMk cId="2565434842" sldId="4088"/>
            <ac:spMk id="8" creationId="{497FAD1C-C77A-B043-A2F9-5881CE0039AF}"/>
          </ac:spMkLst>
        </pc:spChg>
        <pc:spChg chg="mod">
          <ac:chgData name="João Luis Aguiar" userId="18a031d5cb8f2fde" providerId="LiveId" clId="{9CDBFB8E-461B-4989-8EB7-FBB1303FF3A2}" dt="2023-07-24T18:46:00.234" v="554" actId="1076"/>
          <ac:spMkLst>
            <pc:docMk/>
            <pc:sldMk cId="2565434842" sldId="4088"/>
            <ac:spMk id="10" creationId="{279CC07F-A640-9D44-96BF-05D4E3C81B05}"/>
          </ac:spMkLst>
        </pc:spChg>
        <pc:spChg chg="mod">
          <ac:chgData name="João Luis Aguiar" userId="18a031d5cb8f2fde" providerId="LiveId" clId="{9CDBFB8E-461B-4989-8EB7-FBB1303FF3A2}" dt="2023-07-24T18:27:20.063" v="173" actId="20577"/>
          <ac:spMkLst>
            <pc:docMk/>
            <pc:sldMk cId="2565434842" sldId="4088"/>
            <ac:spMk id="12" creationId="{9DF647A3-9C89-D945-9EDC-CF174DC595F7}"/>
          </ac:spMkLst>
        </pc:spChg>
        <pc:spChg chg="mod">
          <ac:chgData name="João Luis Aguiar" userId="18a031d5cb8f2fde" providerId="LiveId" clId="{9CDBFB8E-461B-4989-8EB7-FBB1303FF3A2}" dt="2023-07-24T19:07:07.006" v="784" actId="1076"/>
          <ac:spMkLst>
            <pc:docMk/>
            <pc:sldMk cId="2565434842" sldId="4088"/>
            <ac:spMk id="14" creationId="{EC98AB1C-2913-A04F-8DE1-06617F466E7D}"/>
          </ac:spMkLst>
        </pc:spChg>
        <pc:spChg chg="mod">
          <ac:chgData name="João Luis Aguiar" userId="18a031d5cb8f2fde" providerId="LiveId" clId="{9CDBFB8E-461B-4989-8EB7-FBB1303FF3A2}" dt="2023-07-24T19:24:56.642" v="785" actId="14100"/>
          <ac:spMkLst>
            <pc:docMk/>
            <pc:sldMk cId="2565434842" sldId="4088"/>
            <ac:spMk id="32" creationId="{81D8CFCE-A014-8845-B236-4B20F2BDD2A1}"/>
          </ac:spMkLst>
        </pc:spChg>
        <pc:spChg chg="mod">
          <ac:chgData name="João Luis Aguiar" userId="18a031d5cb8f2fde" providerId="LiveId" clId="{9CDBFB8E-461B-4989-8EB7-FBB1303FF3A2}" dt="2023-07-24T19:03:53.544" v="764" actId="14100"/>
          <ac:spMkLst>
            <pc:docMk/>
            <pc:sldMk cId="2565434842" sldId="4088"/>
            <ac:spMk id="33" creationId="{80BA54EC-6818-D245-85BA-8FA3F7EC2F14}"/>
          </ac:spMkLst>
        </pc:spChg>
        <pc:spChg chg="mod">
          <ac:chgData name="João Luis Aguiar" userId="18a031d5cb8f2fde" providerId="LiveId" clId="{9CDBFB8E-461B-4989-8EB7-FBB1303FF3A2}" dt="2023-07-24T18:45:41.455" v="552" actId="14100"/>
          <ac:spMkLst>
            <pc:docMk/>
            <pc:sldMk cId="2565434842" sldId="4088"/>
            <ac:spMk id="34" creationId="{8A4A5A1F-1E1E-0246-9F04-0C246694F311}"/>
          </ac:spMkLst>
        </pc:spChg>
        <pc:spChg chg="mod">
          <ac:chgData name="João Luis Aguiar" userId="18a031d5cb8f2fde" providerId="LiveId" clId="{9CDBFB8E-461B-4989-8EB7-FBB1303FF3A2}" dt="2023-07-24T19:05:37.763" v="776" actId="14100"/>
          <ac:spMkLst>
            <pc:docMk/>
            <pc:sldMk cId="2565434842" sldId="4088"/>
            <ac:spMk id="35" creationId="{5EDFA0F5-CB6C-E942-8633-C1FBD0598F47}"/>
          </ac:spMkLst>
        </pc:spChg>
        <pc:spChg chg="mod">
          <ac:chgData name="João Luis Aguiar" userId="18a031d5cb8f2fde" providerId="LiveId" clId="{9CDBFB8E-461B-4989-8EB7-FBB1303FF3A2}" dt="2023-07-24T19:05:53.688" v="778" actId="14100"/>
          <ac:spMkLst>
            <pc:docMk/>
            <pc:sldMk cId="2565434842" sldId="4088"/>
            <ac:spMk id="36" creationId="{10EDAFFF-9D4C-DF48-835A-0DB8376215BA}"/>
          </ac:spMkLst>
        </pc:spChg>
        <pc:spChg chg="mod">
          <ac:chgData name="João Luis Aguiar" userId="18a031d5cb8f2fde" providerId="LiveId" clId="{9CDBFB8E-461B-4989-8EB7-FBB1303FF3A2}" dt="2023-07-24T19:25:13.138" v="789" actId="14100"/>
          <ac:spMkLst>
            <pc:docMk/>
            <pc:sldMk cId="2565434842" sldId="4088"/>
            <ac:spMk id="37" creationId="{B6F096EA-7C80-3645-89D4-CADFC97E61E3}"/>
          </ac:spMkLst>
        </pc:spChg>
        <pc:spChg chg="mod">
          <ac:chgData name="João Luis Aguiar" userId="18a031d5cb8f2fde" providerId="LiveId" clId="{9CDBFB8E-461B-4989-8EB7-FBB1303FF3A2}" dt="2023-07-24T19:05:18.310" v="773" actId="14100"/>
          <ac:spMkLst>
            <pc:docMk/>
            <pc:sldMk cId="2565434842" sldId="4088"/>
            <ac:spMk id="38" creationId="{910DC1F6-91D0-7444-B853-08D92DB811A2}"/>
          </ac:spMkLst>
        </pc:spChg>
        <pc:spChg chg="mod">
          <ac:chgData name="João Luis Aguiar" userId="18a031d5cb8f2fde" providerId="LiveId" clId="{9CDBFB8E-461B-4989-8EB7-FBB1303FF3A2}" dt="2023-07-24T18:46:25.511" v="560" actId="14100"/>
          <ac:spMkLst>
            <pc:docMk/>
            <pc:sldMk cId="2565434842" sldId="4088"/>
            <ac:spMk id="39" creationId="{66D90682-62F6-5640-85E6-F31C32B3FDE7}"/>
          </ac:spMkLst>
        </pc:spChg>
        <pc:spChg chg="mod">
          <ac:chgData name="João Luis Aguiar" userId="18a031d5cb8f2fde" providerId="LiveId" clId="{9CDBFB8E-461B-4989-8EB7-FBB1303FF3A2}" dt="2023-07-24T19:05:30.946" v="775" actId="14100"/>
          <ac:spMkLst>
            <pc:docMk/>
            <pc:sldMk cId="2565434842" sldId="4088"/>
            <ac:spMk id="41" creationId="{FD95335B-EC4F-7549-8D43-25D9FCDB0E53}"/>
          </ac:spMkLst>
        </pc:spChg>
        <pc:spChg chg="mod">
          <ac:chgData name="João Luis Aguiar" userId="18a031d5cb8f2fde" providerId="LiveId" clId="{9CDBFB8E-461B-4989-8EB7-FBB1303FF3A2}" dt="2023-07-24T18:51:06.910" v="667" actId="6549"/>
          <ac:spMkLst>
            <pc:docMk/>
            <pc:sldMk cId="2565434842" sldId="4088"/>
            <ac:spMk id="43" creationId="{FA5BDDE6-3D97-77B7-1CDD-49DCFFCCF3D5}"/>
          </ac:spMkLst>
        </pc:spChg>
        <pc:spChg chg="mod">
          <ac:chgData name="João Luis Aguiar" userId="18a031d5cb8f2fde" providerId="LiveId" clId="{9CDBFB8E-461B-4989-8EB7-FBB1303FF3A2}" dt="2023-08-10T16:56:28.154" v="7719" actId="20577"/>
          <ac:spMkLst>
            <pc:docMk/>
            <pc:sldMk cId="2565434842" sldId="4088"/>
            <ac:spMk id="44" creationId="{7935DF97-4FD9-3E7D-D26E-F7DBB09CFBFF}"/>
          </ac:spMkLst>
        </pc:spChg>
        <pc:spChg chg="mod">
          <ac:chgData name="João Luis Aguiar" userId="18a031d5cb8f2fde" providerId="LiveId" clId="{9CDBFB8E-461B-4989-8EB7-FBB1303FF3A2}" dt="2023-07-24T18:40:00.636" v="312" actId="255"/>
          <ac:spMkLst>
            <pc:docMk/>
            <pc:sldMk cId="2565434842" sldId="4088"/>
            <ac:spMk id="47" creationId="{CD71603F-BF06-CBD3-35CC-C2E1E751611F}"/>
          </ac:spMkLst>
        </pc:spChg>
        <pc:picChg chg="add del mod">
          <ac:chgData name="João Luis Aguiar" userId="18a031d5cb8f2fde" providerId="LiveId" clId="{9CDBFB8E-461B-4989-8EB7-FBB1303FF3A2}" dt="2023-07-24T18:24:17.754" v="43" actId="478"/>
          <ac:picMkLst>
            <pc:docMk/>
            <pc:sldMk cId="2565434842" sldId="4088"/>
            <ac:picMk id="9" creationId="{DC6AD526-BD83-F84C-3973-CEF80A2D9EC8}"/>
          </ac:picMkLst>
        </pc:picChg>
        <pc:picChg chg="add mod">
          <ac:chgData name="João Luis Aguiar" userId="18a031d5cb8f2fde" providerId="LiveId" clId="{9CDBFB8E-461B-4989-8EB7-FBB1303FF3A2}" dt="2023-07-24T19:04:19.819" v="770" actId="14100"/>
          <ac:picMkLst>
            <pc:docMk/>
            <pc:sldMk cId="2565434842" sldId="4088"/>
            <ac:picMk id="11" creationId="{3ABB9562-E275-8A2D-1173-5891338C171A}"/>
          </ac:picMkLst>
        </pc:picChg>
        <pc:picChg chg="del">
          <ac:chgData name="João Luis Aguiar" userId="18a031d5cb8f2fde" providerId="LiveId" clId="{9CDBFB8E-461B-4989-8EB7-FBB1303FF3A2}" dt="2023-07-24T18:21:24.209" v="36" actId="478"/>
          <ac:picMkLst>
            <pc:docMk/>
            <pc:sldMk cId="2565434842" sldId="4088"/>
            <ac:picMk id="46" creationId="{3CE16A92-1465-08D7-2292-444489FAB7AD}"/>
          </ac:picMkLst>
        </pc:picChg>
      </pc:sldChg>
      <pc:sldChg chg="addSp delSp modSp mod setBg">
        <pc:chgData name="João Luis Aguiar" userId="18a031d5cb8f2fde" providerId="LiveId" clId="{9CDBFB8E-461B-4989-8EB7-FBB1303FF3A2}" dt="2023-07-24T20:48:40.557" v="1797" actId="20577"/>
        <pc:sldMkLst>
          <pc:docMk/>
          <pc:sldMk cId="3364166136" sldId="4089"/>
        </pc:sldMkLst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4" creationId="{AE5FD00B-B23C-DFD1-517B-C9D883076ED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6" creationId="{1E1543E1-FABF-FCDB-62EC-97095FC3A09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7" creationId="{5CD59505-2609-8A09-149B-B96A391A3F2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8" creationId="{C3A5A7B5-D028-4983-FA62-9553B16C49A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9" creationId="{1AB727DF-72DF-1FB1-7E10-04277D538A5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" creationId="{7BF11199-5FBC-A994-5AB1-B10DFBC2D64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" creationId="{2599DEAB-A1DF-56E6-98AD-1E2FEDAC6D1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2" creationId="{B409085A-2EA5-B119-305D-5BB28521C127}"/>
          </ac:spMkLst>
        </pc:spChg>
        <pc:spChg chg="mod">
          <ac:chgData name="João Luis Aguiar" userId="18a031d5cb8f2fde" providerId="LiveId" clId="{9CDBFB8E-461B-4989-8EB7-FBB1303FF3A2}" dt="2023-07-24T20:34:26.253" v="1624" actId="20577"/>
          <ac:spMkLst>
            <pc:docMk/>
            <pc:sldMk cId="3364166136" sldId="4089"/>
            <ac:spMk id="13" creationId="{00000000-0000-0000-0000-000000000000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4" creationId="{6013E266-F25E-D751-5366-C8D6F40CBCA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5" creationId="{7E927319-8FF7-FE3D-5CBB-CACFEC39A8C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6" creationId="{9DED8BBD-52E2-A7D4-58BC-4FA160F1A67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7" creationId="{7D181BF6-27D0-C2B3-A4B0-32D5E3A8E31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8" creationId="{5F334E2F-CD33-3161-6C1C-CBCF699BFFF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9" creationId="{C213B4BE-E432-114A-F3FC-99199CEFD24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0" creationId="{31CA4CA6-F2B2-2C21-2BA8-75514B1D2E1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1" creationId="{B85FBAC6-5F05-DEA0-C151-CCF6070C3AC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2" creationId="{8A786EFB-9890-9724-725A-74F9355C489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3" creationId="{EDF2BB2D-13E5-EB9A-1272-510459BB215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4" creationId="{2E73998D-230E-BCE1-1C69-85CFC3F1CE2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5" creationId="{99AD4A64-B396-AA03-5802-21BFF8DAFD5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6" creationId="{64BC4BCD-A203-D0D2-4342-1B50666F770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7" creationId="{2D23933B-E4EF-EF13-55B3-3F8F74B3587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8" creationId="{8A3E42E3-DA87-75C6-AB90-33CF6BF0E509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29" creationId="{C52E10BF-AC79-E973-ECC4-C30FF512727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0" creationId="{3DCD5DA7-3132-AE98-D3E1-F1A8CD84CC2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1" creationId="{4360375F-771A-AEE3-FDA9-858EDBE5C82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2" creationId="{96468239-3FDE-6B9A-371E-F9B22C1788E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3" creationId="{550BADD2-F0C0-5838-3BD1-3AF63BDB120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4" creationId="{BC2789E8-C828-467D-AC4C-E39451099B7E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5" creationId="{11941EF3-E9E9-4F30-8172-6FBEBC4042B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6" creationId="{82205AE2-C5E7-14A7-9C4C-1E3ABAD62EE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7" creationId="{DFDDC438-E6C7-A9D4-007E-B87C24D2ACA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8" creationId="{32957D2D-965E-0359-7E21-E1485706A655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39" creationId="{36D5A145-B718-F11E-2551-C0F40C2CFD24}"/>
          </ac:spMkLst>
        </pc:spChg>
        <pc:spChg chg="del">
          <ac:chgData name="João Luis Aguiar" userId="18a031d5cb8f2fde" providerId="LiveId" clId="{9CDBFB8E-461B-4989-8EB7-FBB1303FF3A2}" dt="2023-07-24T20:38:47.224" v="1649" actId="478"/>
          <ac:spMkLst>
            <pc:docMk/>
            <pc:sldMk cId="3364166136" sldId="4089"/>
            <ac:spMk id="40" creationId="{929093B9-712E-E322-6C17-5ABF6AD9C0C9}"/>
          </ac:spMkLst>
        </pc:spChg>
        <pc:spChg chg="del">
          <ac:chgData name="João Luis Aguiar" userId="18a031d5cb8f2fde" providerId="LiveId" clId="{9CDBFB8E-461B-4989-8EB7-FBB1303FF3A2}" dt="2023-07-24T20:38:46.249" v="1648" actId="478"/>
          <ac:spMkLst>
            <pc:docMk/>
            <pc:sldMk cId="3364166136" sldId="4089"/>
            <ac:spMk id="41" creationId="{3ADF028A-578D-B999-5274-81679DE6C1BA}"/>
          </ac:spMkLst>
        </pc:spChg>
        <pc:spChg chg="del">
          <ac:chgData name="João Luis Aguiar" userId="18a031d5cb8f2fde" providerId="LiveId" clId="{9CDBFB8E-461B-4989-8EB7-FBB1303FF3A2}" dt="2023-07-24T20:38:28.992" v="1637" actId="478"/>
          <ac:spMkLst>
            <pc:docMk/>
            <pc:sldMk cId="3364166136" sldId="4089"/>
            <ac:spMk id="42" creationId="{66B024EB-273A-89EC-D277-A43D70F64FE9}"/>
          </ac:spMkLst>
        </pc:spChg>
        <pc:spChg chg="del">
          <ac:chgData name="João Luis Aguiar" userId="18a031d5cb8f2fde" providerId="LiveId" clId="{9CDBFB8E-461B-4989-8EB7-FBB1303FF3A2}" dt="2023-07-24T20:38:26.361" v="1635" actId="478"/>
          <ac:spMkLst>
            <pc:docMk/>
            <pc:sldMk cId="3364166136" sldId="4089"/>
            <ac:spMk id="43" creationId="{F17B0C28-2737-090E-76BE-132D4FEC9EC5}"/>
          </ac:spMkLst>
        </pc:spChg>
        <pc:spChg chg="del">
          <ac:chgData name="João Luis Aguiar" userId="18a031d5cb8f2fde" providerId="LiveId" clId="{9CDBFB8E-461B-4989-8EB7-FBB1303FF3A2}" dt="2023-07-24T20:38:36.897" v="1642" actId="478"/>
          <ac:spMkLst>
            <pc:docMk/>
            <pc:sldMk cId="3364166136" sldId="4089"/>
            <ac:spMk id="44" creationId="{98BD70E1-8731-2646-29A5-25594F819CD1}"/>
          </ac:spMkLst>
        </pc:spChg>
        <pc:spChg chg="del">
          <ac:chgData name="João Luis Aguiar" userId="18a031d5cb8f2fde" providerId="LiveId" clId="{9CDBFB8E-461B-4989-8EB7-FBB1303FF3A2}" dt="2023-07-24T20:38:41.858" v="1645" actId="478"/>
          <ac:spMkLst>
            <pc:docMk/>
            <pc:sldMk cId="3364166136" sldId="4089"/>
            <ac:spMk id="45" creationId="{3ABDE516-709D-958E-65C0-E533E19DDF58}"/>
          </ac:spMkLst>
        </pc:spChg>
        <pc:spChg chg="del">
          <ac:chgData name="João Luis Aguiar" userId="18a031d5cb8f2fde" providerId="LiveId" clId="{9CDBFB8E-461B-4989-8EB7-FBB1303FF3A2}" dt="2023-07-24T20:38:30.945" v="1638" actId="478"/>
          <ac:spMkLst>
            <pc:docMk/>
            <pc:sldMk cId="3364166136" sldId="4089"/>
            <ac:spMk id="46" creationId="{37570DEC-4FBC-DC08-F1F6-C7D5A02C650D}"/>
          </ac:spMkLst>
        </pc:spChg>
        <pc:spChg chg="del">
          <ac:chgData name="João Luis Aguiar" userId="18a031d5cb8f2fde" providerId="LiveId" clId="{9CDBFB8E-461B-4989-8EB7-FBB1303FF3A2}" dt="2023-07-24T20:38:15.965" v="1627" actId="478"/>
          <ac:spMkLst>
            <pc:docMk/>
            <pc:sldMk cId="3364166136" sldId="4089"/>
            <ac:spMk id="47" creationId="{031EED5C-36AB-D157-8AF1-145FB5BE106D}"/>
          </ac:spMkLst>
        </pc:spChg>
        <pc:spChg chg="del">
          <ac:chgData name="João Luis Aguiar" userId="18a031d5cb8f2fde" providerId="LiveId" clId="{9CDBFB8E-461B-4989-8EB7-FBB1303FF3A2}" dt="2023-07-24T20:38:17.129" v="1628" actId="478"/>
          <ac:spMkLst>
            <pc:docMk/>
            <pc:sldMk cId="3364166136" sldId="4089"/>
            <ac:spMk id="48" creationId="{0518485F-26A7-3A07-4BEC-29F4E44C2101}"/>
          </ac:spMkLst>
        </pc:spChg>
        <pc:spChg chg="del">
          <ac:chgData name="João Luis Aguiar" userId="18a031d5cb8f2fde" providerId="LiveId" clId="{9CDBFB8E-461B-4989-8EB7-FBB1303FF3A2}" dt="2023-07-24T20:38:34.019" v="1640" actId="478"/>
          <ac:spMkLst>
            <pc:docMk/>
            <pc:sldMk cId="3364166136" sldId="4089"/>
            <ac:spMk id="49" creationId="{48C6C20F-32A3-2313-FAB9-F8CD2C55F647}"/>
          </ac:spMkLst>
        </pc:spChg>
        <pc:spChg chg="del">
          <ac:chgData name="João Luis Aguiar" userId="18a031d5cb8f2fde" providerId="LiveId" clId="{9CDBFB8E-461B-4989-8EB7-FBB1303FF3A2}" dt="2023-07-24T20:38:40.127" v="1644" actId="478"/>
          <ac:spMkLst>
            <pc:docMk/>
            <pc:sldMk cId="3364166136" sldId="4089"/>
            <ac:spMk id="50" creationId="{61AB1608-5558-EBA9-911E-1CC9F6E0AAE3}"/>
          </ac:spMkLst>
        </pc:spChg>
        <pc:spChg chg="del">
          <ac:chgData name="João Luis Aguiar" userId="18a031d5cb8f2fde" providerId="LiveId" clId="{9CDBFB8E-461B-4989-8EB7-FBB1303FF3A2}" dt="2023-07-24T20:38:19.079" v="1631" actId="478"/>
          <ac:spMkLst>
            <pc:docMk/>
            <pc:sldMk cId="3364166136" sldId="4089"/>
            <ac:spMk id="51" creationId="{13E568C2-8F94-4F4A-0EE9-36700371F070}"/>
          </ac:spMkLst>
        </pc:spChg>
        <pc:spChg chg="del">
          <ac:chgData name="João Luis Aguiar" userId="18a031d5cb8f2fde" providerId="LiveId" clId="{9CDBFB8E-461B-4989-8EB7-FBB1303FF3A2}" dt="2023-07-24T20:38:27.794" v="1636" actId="478"/>
          <ac:spMkLst>
            <pc:docMk/>
            <pc:sldMk cId="3364166136" sldId="4089"/>
            <ac:spMk id="52" creationId="{0EE9EC92-486A-BD70-3CBE-613E7EC2D3B7}"/>
          </ac:spMkLst>
        </pc:spChg>
        <pc:spChg chg="del">
          <ac:chgData name="João Luis Aguiar" userId="18a031d5cb8f2fde" providerId="LiveId" clId="{9CDBFB8E-461B-4989-8EB7-FBB1303FF3A2}" dt="2023-07-24T20:38:25.040" v="1634" actId="478"/>
          <ac:spMkLst>
            <pc:docMk/>
            <pc:sldMk cId="3364166136" sldId="4089"/>
            <ac:spMk id="53" creationId="{877DA539-BF08-1C06-227E-EA5EC2CC538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54" creationId="{FCA44625-4509-C0A9-F990-710BB54DAF5B}"/>
          </ac:spMkLst>
        </pc:spChg>
        <pc:spChg chg="del mod">
          <ac:chgData name="João Luis Aguiar" userId="18a031d5cb8f2fde" providerId="LiveId" clId="{9CDBFB8E-461B-4989-8EB7-FBB1303FF3A2}" dt="2023-07-24T20:45:10.285" v="1766" actId="478"/>
          <ac:spMkLst>
            <pc:docMk/>
            <pc:sldMk cId="3364166136" sldId="4089"/>
            <ac:spMk id="55" creationId="{DE044BD2-7870-633F-60AC-A5858EAF016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56" creationId="{0F9778F6-A870-9EA6-BD5B-6B8BD35DC32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57" creationId="{FAD3ADE6-3976-0073-E3D2-CC95682E3CA0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58" creationId="{936698F0-7798-B75D-ACFE-929EECF5E86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59" creationId="{7D00C7B3-17A8-22D7-F429-265884A84E58}"/>
          </ac:spMkLst>
        </pc:spChg>
        <pc:spChg chg="del">
          <ac:chgData name="João Luis Aguiar" userId="18a031d5cb8f2fde" providerId="LiveId" clId="{9CDBFB8E-461B-4989-8EB7-FBB1303FF3A2}" dt="2023-07-24T20:38:50.642" v="1651" actId="478"/>
          <ac:spMkLst>
            <pc:docMk/>
            <pc:sldMk cId="3364166136" sldId="4089"/>
            <ac:spMk id="60" creationId="{BD4826F3-AD1B-DEC1-995F-653AA50C4F20}"/>
          </ac:spMkLst>
        </pc:spChg>
        <pc:spChg chg="del">
          <ac:chgData name="João Luis Aguiar" userId="18a031d5cb8f2fde" providerId="LiveId" clId="{9CDBFB8E-461B-4989-8EB7-FBB1303FF3A2}" dt="2023-07-24T20:38:49.154" v="1650" actId="478"/>
          <ac:spMkLst>
            <pc:docMk/>
            <pc:sldMk cId="3364166136" sldId="4089"/>
            <ac:spMk id="62" creationId="{2B099553-B673-7CE1-5D2D-D6799C207287}"/>
          </ac:spMkLst>
        </pc:spChg>
        <pc:spChg chg="del">
          <ac:chgData name="João Luis Aguiar" userId="18a031d5cb8f2fde" providerId="LiveId" clId="{9CDBFB8E-461B-4989-8EB7-FBB1303FF3A2}" dt="2023-07-24T20:38:53.630" v="1653" actId="478"/>
          <ac:spMkLst>
            <pc:docMk/>
            <pc:sldMk cId="3364166136" sldId="4089"/>
            <ac:spMk id="63" creationId="{5A940644-3E73-F7C0-672E-82D25F1C9B6C}"/>
          </ac:spMkLst>
        </pc:spChg>
        <pc:spChg chg="del">
          <ac:chgData name="João Luis Aguiar" userId="18a031d5cb8f2fde" providerId="LiveId" clId="{9CDBFB8E-461B-4989-8EB7-FBB1303FF3A2}" dt="2023-07-24T20:38:54.748" v="1654" actId="478"/>
          <ac:spMkLst>
            <pc:docMk/>
            <pc:sldMk cId="3364166136" sldId="4089"/>
            <ac:spMk id="1024" creationId="{DC7DA174-E71D-45FC-472D-4450E603D1D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25" creationId="{2B472FA7-AFA5-1143-8FB6-82E0AD7DF32E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26" creationId="{17BFDDE3-784A-F318-A95A-790AD954AB39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27" creationId="{C7955FE2-64DC-6900-6B31-A9348946E9B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28" creationId="{993B1E71-21F0-6D94-0242-3CB2BFE63E4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29" creationId="{AAEEA22A-FD4D-20CE-87C6-1878AD1D248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0" creationId="{10A1BEC5-F287-E6A1-03A9-7C65D6601F0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1" creationId="{513D52E1-E433-1EA0-3360-17A0734E008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2" creationId="{F2EDB875-5900-BD31-7256-151A9A813BA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3" creationId="{5386D84F-FE9B-24E9-6B60-6A611DAD439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4" creationId="{F70722D7-B85F-982D-8A2A-C7BF83A5FDE0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5" creationId="{F987B492-1811-E695-33DC-A1B64AA4860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6" creationId="{F1DCB721-06CD-6B96-9DD6-56FFF15C361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7" creationId="{636C7A3D-C748-5AFA-D815-040CE1F74AA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8" creationId="{0D51C890-019F-312A-7FEC-3FB3543B5CA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39" creationId="{EA6D43B5-3ED5-FBFB-D0C3-F526644EE5F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0" creationId="{BC89E84B-B074-1C3E-B0DB-6093187D511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1" creationId="{CAA58189-A788-6F13-1E06-37CEC2569369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2" creationId="{296932AD-4617-B7FE-B739-BE7D8B00E73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3" creationId="{C0E8173D-89D2-555D-5337-21D64074A9B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4" creationId="{F1CB86F7-2400-BAEA-166F-837444E03C85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5" creationId="{EA23AB3B-733E-FAA8-5AE4-B414E6674FF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6" creationId="{A5ACDA7D-74B0-E913-9D19-096DA1D8C510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7" creationId="{EA9FEFF6-DDDD-067C-8D9C-89E5A7DCD18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48" creationId="{BCF2B6A5-BBA2-B831-3554-9198DA517E8B}"/>
          </ac:spMkLst>
        </pc:spChg>
        <pc:spChg chg="del">
          <ac:chgData name="João Luis Aguiar" userId="18a031d5cb8f2fde" providerId="LiveId" clId="{9CDBFB8E-461B-4989-8EB7-FBB1303FF3A2}" dt="2023-07-24T20:38:21.451" v="1632" actId="478"/>
          <ac:spMkLst>
            <pc:docMk/>
            <pc:sldMk cId="3364166136" sldId="4089"/>
            <ac:spMk id="1049" creationId="{28086CBD-41E9-D3B4-260E-E48EBA4F7BC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50" creationId="{3107C933-D4A3-8A1D-1313-84823C508713}"/>
          </ac:spMkLst>
        </pc:spChg>
        <pc:spChg chg="del">
          <ac:chgData name="João Luis Aguiar" userId="18a031d5cb8f2fde" providerId="LiveId" clId="{9CDBFB8E-461B-4989-8EB7-FBB1303FF3A2}" dt="2023-07-24T20:38:23.435" v="1633" actId="478"/>
          <ac:spMkLst>
            <pc:docMk/>
            <pc:sldMk cId="3364166136" sldId="4089"/>
            <ac:spMk id="1051" creationId="{B8DD9BE0-E90D-8DA6-6418-33BC120D85EF}"/>
          </ac:spMkLst>
        </pc:spChg>
        <pc:spChg chg="del">
          <ac:chgData name="João Luis Aguiar" userId="18a031d5cb8f2fde" providerId="LiveId" clId="{9CDBFB8E-461B-4989-8EB7-FBB1303FF3A2}" dt="2023-07-24T20:38:17.899" v="1629" actId="478"/>
          <ac:spMkLst>
            <pc:docMk/>
            <pc:sldMk cId="3364166136" sldId="4089"/>
            <ac:spMk id="1052" creationId="{DDCBF0B3-C670-6863-0BBB-9054A105F30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53" creationId="{3F223778-73BE-D472-9814-339D7F20F2B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54" creationId="{49947FB7-F147-8023-87C1-C650D19254C2}"/>
          </ac:spMkLst>
        </pc:spChg>
        <pc:spChg chg="del mod">
          <ac:chgData name="João Luis Aguiar" userId="18a031d5cb8f2fde" providerId="LiveId" clId="{9CDBFB8E-461B-4989-8EB7-FBB1303FF3A2}" dt="2023-07-24T20:38:33.373" v="1639" actId="478"/>
          <ac:spMkLst>
            <pc:docMk/>
            <pc:sldMk cId="3364166136" sldId="4089"/>
            <ac:spMk id="1055" creationId="{691F3765-1560-9129-AF31-2EB941ADB313}"/>
          </ac:spMkLst>
        </pc:spChg>
        <pc:spChg chg="del">
          <ac:chgData name="João Luis Aguiar" userId="18a031d5cb8f2fde" providerId="LiveId" clId="{9CDBFB8E-461B-4989-8EB7-FBB1303FF3A2}" dt="2023-07-24T20:38:35.967" v="1641" actId="478"/>
          <ac:spMkLst>
            <pc:docMk/>
            <pc:sldMk cId="3364166136" sldId="4089"/>
            <ac:spMk id="1056" creationId="{59D8AFF7-99D3-137E-F555-1CAA02844546}"/>
          </ac:spMkLst>
        </pc:spChg>
        <pc:spChg chg="del">
          <ac:chgData name="João Luis Aguiar" userId="18a031d5cb8f2fde" providerId="LiveId" clId="{9CDBFB8E-461B-4989-8EB7-FBB1303FF3A2}" dt="2023-07-24T20:38:39.274" v="1643" actId="478"/>
          <ac:spMkLst>
            <pc:docMk/>
            <pc:sldMk cId="3364166136" sldId="4089"/>
            <ac:spMk id="1057" creationId="{5EABFE45-42BC-FBDB-6786-3517EF1A91E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58" creationId="{57B2B4A2-61A5-C452-15A6-C1D3C31C9821}"/>
          </ac:spMkLst>
        </pc:spChg>
        <pc:spChg chg="del mod">
          <ac:chgData name="João Luis Aguiar" userId="18a031d5cb8f2fde" providerId="LiveId" clId="{9CDBFB8E-461B-4989-8EB7-FBB1303FF3A2}" dt="2023-07-24T20:38:44.347" v="1647" actId="478"/>
          <ac:spMkLst>
            <pc:docMk/>
            <pc:sldMk cId="3364166136" sldId="4089"/>
            <ac:spMk id="1059" creationId="{5A961744-8F5E-581E-D218-E3FCE2C81CD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1" creationId="{394A403B-717C-D702-B4F0-CCE7FE611A7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2" creationId="{161457D2-261C-8E6B-27C3-C67BB8DDC3F5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3" creationId="{5FCE1C04-47BB-A706-E371-AFF99AD6B40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4" creationId="{F43E381D-6F55-E61B-E95C-4456B159C71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5" creationId="{985030B2-0D58-7CD4-E14B-44BD26B7755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6" creationId="{72B75EFE-B018-4A48-AAD5-D0F18F731F8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7" creationId="{581BD243-CF0B-022C-B0A9-9C506B1BEBF9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8" creationId="{E4BF889B-6396-6094-6DA8-256272B3CB8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69" creationId="{9A80A872-5C3D-FF4E-E2CF-AFD07933E80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0" creationId="{45D44902-D5A7-B36B-F3E3-0F577E2254E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1" creationId="{A76144E3-07DA-09AD-0429-931E105CA37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2" creationId="{80585B21-9FBA-3B38-EEC6-F12BE242D02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3" creationId="{F484A41E-3FFC-D7B5-73A6-C78FC450089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4" creationId="{6B6E1861-528D-DA5E-E10D-A20CF373465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5" creationId="{CC18C8AA-270A-BA21-8610-0910502F3F9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6" creationId="{477BF34C-1A58-7D48-940F-D1E2939D2BD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7" creationId="{875FF74B-3C18-25CE-564E-7729AC8A827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8" creationId="{FE708324-57BA-A610-10DB-821A303C1D5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79" creationId="{6F087A5D-8DC8-85E9-6778-A92C71BDCC6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0" creationId="{2A157BE4-81A1-C6A4-D098-EA2370C69B5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1" creationId="{A28D9F87-96E4-2DCC-0B05-FB18C1B0F47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2" creationId="{C166D2ED-7E73-5197-6B58-4EEF7846628B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3" creationId="{6C8F1CA2-7FD3-F541-B379-FEBA55D71F3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4" creationId="{3F540EBC-D2DD-FCFA-25B3-B87F31E464E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5" creationId="{E620AD32-3BBE-16F0-A546-93EEB6FA2A7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6" creationId="{BD75C98A-AD28-A510-C29E-E4C0609C11AE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7" creationId="{8E46B4E5-AB23-B521-F574-F4A2DAD798B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8" creationId="{F80047FA-61C6-A33E-4AAE-5B206ED9ED1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89" creationId="{B4ADB45E-3D2B-C6DF-5D06-A3595D614FE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0" creationId="{0EFBB567-CD6B-4AB3-EE7E-D732DDF976C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1" creationId="{55E58711-84B5-58B0-DC90-9BE35D273C7E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2" creationId="{70AF64F8-E8BF-A062-EA92-63C4E46F43E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3" creationId="{F20E7919-8E54-7D2E-529C-EAB8F4946C0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4" creationId="{2E6A852D-F0A4-DFD0-61B2-5C79AC25E519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5" creationId="{33FD2A2B-529A-33F6-028E-87F8987BEE1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6" creationId="{953CAC6B-FBED-8C8A-17AC-A7C785C4361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7" creationId="{5811DA37-621C-7004-81E7-9405153FB65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8" creationId="{3E3E5842-0438-FBA3-D33C-AC881643AB1E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099" creationId="{869A756F-EC3E-1FDE-746B-1EEDF52E8EA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0" creationId="{BD2954A4-1DEA-7BA0-E66A-B0C3529841E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1" creationId="{EED2263F-309C-1FE2-EFDF-279D40A44E5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2" creationId="{412221BB-E92C-2684-3FC4-24B77E18272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3" creationId="{D377BB2E-E953-C1C2-8084-E5D11B3C206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4" creationId="{3C857D00-8D41-FCA2-442D-99DCABDD3539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5" creationId="{3CAE6FF2-3026-B261-B113-D62D76A1207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6" creationId="{95CF28FB-5893-2D40-D578-A2F4E0326FB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7" creationId="{A451BDEE-3FBA-A32E-B82C-3EA24C148A3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8" creationId="{5649EA0F-FF26-6221-25D2-CCE49F3B5BA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09" creationId="{7B34DADA-1146-6192-8268-30F5FB1F3AB0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0" creationId="{6B2F06AA-6CF9-2211-E7E3-E4B50C3DC6E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1" creationId="{819A9E3C-B636-1823-0A12-9B55BFD7881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2" creationId="{C8662C5C-B528-08D2-0CC2-17C68ABA72A4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3" creationId="{0FEAE90A-A6FE-3FD0-A94A-ACF4510EE223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4" creationId="{5BF5E818-4CC5-DE51-A0FD-8D9CA60C5E0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5" creationId="{5566D8FF-DC67-9027-F3BA-B7E26DED6C08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6" creationId="{8383EE74-8C42-35A0-5599-5794BF505E7E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7" creationId="{3A00729B-6CCB-5E41-5F57-7A4F3C2BC77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8" creationId="{1D47536E-5D39-E5AC-1BF8-11A57455589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19" creationId="{05681DC9-1B43-5C22-E23E-B6275330E07C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0" creationId="{F66BFAA9-23C7-9610-DC0B-D2F2EB7321FD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1" creationId="{2A54EED9-86AC-CF6F-C512-7D82E5CE71E2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2" creationId="{F1102910-88B6-A32E-E7EB-752A691EB620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3" creationId="{47045B0E-CFCB-384E-3E4F-991B9F1FFDC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4" creationId="{1E9605D2-6154-8687-D443-6C4473B3835A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5" creationId="{3D299812-B50C-8F14-05E9-7E381FC5815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6" creationId="{91D813EA-6E01-F53E-8F65-CB87133015DF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7" creationId="{F0C8DBF9-B7E8-2855-2B67-54765718717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8" creationId="{6EBF0630-9FA0-9651-177E-3D9920798BE7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29" creationId="{2E6DB9C3-3931-7E4F-DAD2-13415B999E75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30" creationId="{FDCD4E79-8A74-AF19-86C9-331F29104591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31" creationId="{E67CA84D-A3AE-31DF-7090-F4C54EACFA3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32" creationId="{AE1DB578-A028-F663-3D43-21D966EAB715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33" creationId="{2C5128D8-E670-B27A-3929-C35012026406}"/>
          </ac:spMkLst>
        </pc:spChg>
        <pc:spChg chg="mod">
          <ac:chgData name="João Luis Aguiar" userId="18a031d5cb8f2fde" providerId="LiveId" clId="{9CDBFB8E-461B-4989-8EB7-FBB1303FF3A2}" dt="2023-07-24T20:39:11.237" v="1657"/>
          <ac:spMkLst>
            <pc:docMk/>
            <pc:sldMk cId="3364166136" sldId="4089"/>
            <ac:spMk id="1134" creationId="{8EC2F26B-E39A-CE58-1A68-DAAA3CD19826}"/>
          </ac:spMkLst>
        </pc:spChg>
        <pc:spChg chg="add mod">
          <ac:chgData name="João Luis Aguiar" userId="18a031d5cb8f2fde" providerId="LiveId" clId="{9CDBFB8E-461B-4989-8EB7-FBB1303FF3A2}" dt="2023-07-24T20:47:59.158" v="1791" actId="1076"/>
          <ac:spMkLst>
            <pc:docMk/>
            <pc:sldMk cId="3364166136" sldId="4089"/>
            <ac:spMk id="1135" creationId="{D9027CD4-0C34-45D0-CE6D-C7BD59D89A02}"/>
          </ac:spMkLst>
        </pc:spChg>
        <pc:spChg chg="add mod">
          <ac:chgData name="João Luis Aguiar" userId="18a031d5cb8f2fde" providerId="LiveId" clId="{9CDBFB8E-461B-4989-8EB7-FBB1303FF3A2}" dt="2023-07-24T20:47:01.764" v="1781" actId="14100"/>
          <ac:spMkLst>
            <pc:docMk/>
            <pc:sldMk cId="3364166136" sldId="4089"/>
            <ac:spMk id="1136" creationId="{263DDDE0-5F8A-580F-06F6-91DEB2F822CD}"/>
          </ac:spMkLst>
        </pc:spChg>
        <pc:spChg chg="add mod">
          <ac:chgData name="João Luis Aguiar" userId="18a031d5cb8f2fde" providerId="LiveId" clId="{9CDBFB8E-461B-4989-8EB7-FBB1303FF3A2}" dt="2023-07-24T20:47:33.924" v="1787" actId="1076"/>
          <ac:spMkLst>
            <pc:docMk/>
            <pc:sldMk cId="3364166136" sldId="4089"/>
            <ac:spMk id="1137" creationId="{D64D6C1C-A0D9-F124-226B-357D82CD074F}"/>
          </ac:spMkLst>
        </pc:spChg>
        <pc:spChg chg="add mod">
          <ac:chgData name="João Luis Aguiar" userId="18a031d5cb8f2fde" providerId="LiveId" clId="{9CDBFB8E-461B-4989-8EB7-FBB1303FF3A2}" dt="2023-07-24T20:48:03.813" v="1792" actId="1076"/>
          <ac:spMkLst>
            <pc:docMk/>
            <pc:sldMk cId="3364166136" sldId="4089"/>
            <ac:spMk id="1138" creationId="{9D29F0C5-0E3F-28AE-919A-7B1077109578}"/>
          </ac:spMkLst>
        </pc:spChg>
        <pc:spChg chg="add mod">
          <ac:chgData name="João Luis Aguiar" userId="18a031d5cb8f2fde" providerId="LiveId" clId="{9CDBFB8E-461B-4989-8EB7-FBB1303FF3A2}" dt="2023-07-24T20:48:40.557" v="1797" actId="20577"/>
          <ac:spMkLst>
            <pc:docMk/>
            <pc:sldMk cId="3364166136" sldId="4089"/>
            <ac:spMk id="1139" creationId="{A738CEBD-8145-44C8-3C2D-545F9594CFB9}"/>
          </ac:spMkLst>
        </pc:spChg>
        <pc:spChg chg="add mod">
          <ac:chgData name="João Luis Aguiar" userId="18a031d5cb8f2fde" providerId="LiveId" clId="{9CDBFB8E-461B-4989-8EB7-FBB1303FF3A2}" dt="2023-07-24T20:48:38.935" v="1796" actId="20577"/>
          <ac:spMkLst>
            <pc:docMk/>
            <pc:sldMk cId="3364166136" sldId="4089"/>
            <ac:spMk id="1140" creationId="{2315B4BD-24A5-5269-DE5E-F3AA0407794A}"/>
          </ac:spMkLst>
        </pc:spChg>
        <pc:spChg chg="add mod">
          <ac:chgData name="João Luis Aguiar" userId="18a031d5cb8f2fde" providerId="LiveId" clId="{9CDBFB8E-461B-4989-8EB7-FBB1303FF3A2}" dt="2023-07-24T20:48:10.235" v="1794" actId="1076"/>
          <ac:spMkLst>
            <pc:docMk/>
            <pc:sldMk cId="3364166136" sldId="4089"/>
            <ac:spMk id="1141" creationId="{A1B16C17-CC86-E080-4675-657285B5CE30}"/>
          </ac:spMkLst>
        </pc:spChg>
        <pc:spChg chg="add mod">
          <ac:chgData name="João Luis Aguiar" userId="18a031d5cb8f2fde" providerId="LiveId" clId="{9CDBFB8E-461B-4989-8EB7-FBB1303FF3A2}" dt="2023-07-24T20:48:06.616" v="1793" actId="1076"/>
          <ac:spMkLst>
            <pc:docMk/>
            <pc:sldMk cId="3364166136" sldId="4089"/>
            <ac:spMk id="1142" creationId="{CA218BFB-B2F9-2A9C-BFCC-C815471D0E2E}"/>
          </ac:spMkLst>
        </pc:spChg>
        <pc:spChg chg="add mod">
          <ac:chgData name="João Luis Aguiar" userId="18a031d5cb8f2fde" providerId="LiveId" clId="{9CDBFB8E-461B-4989-8EB7-FBB1303FF3A2}" dt="2023-07-24T20:48:13.731" v="1795" actId="1076"/>
          <ac:spMkLst>
            <pc:docMk/>
            <pc:sldMk cId="3364166136" sldId="4089"/>
            <ac:spMk id="1143" creationId="{06C50D70-2439-8C48-5A90-D56979EBA695}"/>
          </ac:spMkLst>
        </pc:spChg>
        <pc:grpChg chg="add mod">
          <ac:chgData name="João Luis Aguiar" userId="18a031d5cb8f2fde" providerId="LiveId" clId="{9CDBFB8E-461B-4989-8EB7-FBB1303FF3A2}" dt="2023-07-24T20:39:11.237" v="1657"/>
          <ac:grpSpMkLst>
            <pc:docMk/>
            <pc:sldMk cId="3364166136" sldId="4089"/>
            <ac:grpSpMk id="3" creationId="{11813CD2-91B3-BC61-74C0-6134EA605FFC}"/>
          </ac:grpSpMkLst>
        </pc:grpChg>
        <pc:picChg chg="add mod">
          <ac:chgData name="João Luis Aguiar" userId="18a031d5cb8f2fde" providerId="LiveId" clId="{9CDBFB8E-461B-4989-8EB7-FBB1303FF3A2}" dt="2023-07-24T20:39:03.782" v="1656"/>
          <ac:picMkLst>
            <pc:docMk/>
            <pc:sldMk cId="3364166136" sldId="4089"/>
            <ac:picMk id="2" creationId="{49369108-054E-789F-83D1-3334923BFAAE}"/>
          </ac:picMkLst>
        </pc:picChg>
        <pc:picChg chg="del">
          <ac:chgData name="João Luis Aguiar" userId="18a031d5cb8f2fde" providerId="LiveId" clId="{9CDBFB8E-461B-4989-8EB7-FBB1303FF3A2}" dt="2023-07-24T20:38:56.479" v="1655" actId="478"/>
          <ac:picMkLst>
            <pc:docMk/>
            <pc:sldMk cId="3364166136" sldId="4089"/>
            <ac:picMk id="1060" creationId="{A34E7CD3-D462-426A-00A9-A8DA5C644A4C}"/>
          </ac:picMkLst>
        </pc:picChg>
        <pc:cxnChg chg="del">
          <ac:chgData name="João Luis Aguiar" userId="18a031d5cb8f2fde" providerId="LiveId" clId="{9CDBFB8E-461B-4989-8EB7-FBB1303FF3A2}" dt="2023-07-24T20:38:52.374" v="1652" actId="478"/>
          <ac:cxnSpMkLst>
            <pc:docMk/>
            <pc:sldMk cId="3364166136" sldId="4089"/>
            <ac:cxnSpMk id="61" creationId="{DAD5DABB-011F-CA93-A540-A9B7671551EA}"/>
          </ac:cxnSpMkLst>
        </pc:cxnChg>
      </pc:sldChg>
      <pc:sldChg chg="modSp add del mod">
        <pc:chgData name="João Luis Aguiar" userId="18a031d5cb8f2fde" providerId="LiveId" clId="{9CDBFB8E-461B-4989-8EB7-FBB1303FF3A2}" dt="2023-07-24T22:25:57.245" v="3764"/>
        <pc:sldMkLst>
          <pc:docMk/>
          <pc:sldMk cId="3723252192" sldId="4090"/>
        </pc:sldMkLst>
        <pc:grpChg chg="mod">
          <ac:chgData name="João Luis Aguiar" userId="18a031d5cb8f2fde" providerId="LiveId" clId="{9CDBFB8E-461B-4989-8EB7-FBB1303FF3A2}" dt="2023-07-24T22:25:50.366" v="3755" actId="1076"/>
          <ac:grpSpMkLst>
            <pc:docMk/>
            <pc:sldMk cId="3723252192" sldId="4090"/>
            <ac:grpSpMk id="450" creationId="{9DAEEC4B-008E-445F-832A-4B922F99545A}"/>
          </ac:grpSpMkLst>
        </pc:grpChg>
      </pc:sldChg>
      <pc:sldChg chg="addSp delSp modSp mod">
        <pc:chgData name="João Luis Aguiar" userId="18a031d5cb8f2fde" providerId="LiveId" clId="{9CDBFB8E-461B-4989-8EB7-FBB1303FF3A2}" dt="2023-07-25T14:42:04.227" v="5243" actId="1076"/>
        <pc:sldMkLst>
          <pc:docMk/>
          <pc:sldMk cId="1255308302" sldId="4091"/>
        </pc:sldMkLst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3" creationId="{23F34173-638E-9E6E-E697-4CABC2DC4820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4" creationId="{E8E7B4E8-AE70-206B-76FA-67938B77A8CF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6" creationId="{FF7EA8B5-2724-011A-F38E-61F7FDCD3E7C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7" creationId="{8788BCE5-5D0F-CC22-D0AD-398CF3066924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8" creationId="{38B855D8-9223-5C96-DCB8-01E5C7EFE947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9" creationId="{06506531-EAAC-2282-CF4C-0CBDBA991159}"/>
          </ac:spMkLst>
        </pc:spChg>
        <pc:spChg chg="mod">
          <ac:chgData name="João Luis Aguiar" userId="18a031d5cb8f2fde" providerId="LiveId" clId="{9CDBFB8E-461B-4989-8EB7-FBB1303FF3A2}" dt="2023-07-25T14:29:24.104" v="4790"/>
          <ac:spMkLst>
            <pc:docMk/>
            <pc:sldMk cId="1255308302" sldId="4091"/>
            <ac:spMk id="9" creationId="{56F0DE05-9841-C94A-22F4-DE8F3E051067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10" creationId="{7376FDCF-DCFC-841D-AAA8-4287295BFBD2}"/>
          </ac:spMkLst>
        </pc:spChg>
        <pc:spChg chg="mod">
          <ac:chgData name="João Luis Aguiar" userId="18a031d5cb8f2fde" providerId="LiveId" clId="{9CDBFB8E-461B-4989-8EB7-FBB1303FF3A2}" dt="2023-07-25T14:29:24.104" v="4790"/>
          <ac:spMkLst>
            <pc:docMk/>
            <pc:sldMk cId="1255308302" sldId="4091"/>
            <ac:spMk id="10" creationId="{DAF73A0E-2C7C-C8BA-1B00-5E2581CD7DF2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11" creationId="{4473E212-7689-48AE-CF59-83BEF28E212F}"/>
          </ac:spMkLst>
        </pc:spChg>
        <pc:spChg chg="mod">
          <ac:chgData name="João Luis Aguiar" userId="18a031d5cb8f2fde" providerId="LiveId" clId="{9CDBFB8E-461B-4989-8EB7-FBB1303FF3A2}" dt="2023-07-25T14:29:24.104" v="4790"/>
          <ac:spMkLst>
            <pc:docMk/>
            <pc:sldMk cId="1255308302" sldId="4091"/>
            <ac:spMk id="11" creationId="{45D4AECD-9CE8-3293-6A70-055B705EA850}"/>
          </ac:spMkLst>
        </pc:spChg>
        <pc:spChg chg="mod">
          <ac:chgData name="João Luis Aguiar" userId="18a031d5cb8f2fde" providerId="LiveId" clId="{9CDBFB8E-461B-4989-8EB7-FBB1303FF3A2}" dt="2023-07-25T14:29:24.104" v="4790"/>
          <ac:spMkLst>
            <pc:docMk/>
            <pc:sldMk cId="1255308302" sldId="4091"/>
            <ac:spMk id="12" creationId="{6500DE63-64FA-CE64-3287-6548166C7684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12" creationId="{C87E51BA-C3CD-1350-2A0B-203ED2391747}"/>
          </ac:spMkLst>
        </pc:spChg>
        <pc:spChg chg="mod">
          <ac:chgData name="João Luis Aguiar" userId="18a031d5cb8f2fde" providerId="LiveId" clId="{9CDBFB8E-461B-4989-8EB7-FBB1303FF3A2}" dt="2023-07-25T14:33:23.978" v="4869" actId="255"/>
          <ac:spMkLst>
            <pc:docMk/>
            <pc:sldMk cId="1255308302" sldId="4091"/>
            <ac:spMk id="13" creationId="{00000000-0000-0000-0000-000000000000}"/>
          </ac:spMkLst>
        </pc:spChg>
        <pc:spChg chg="add del mod">
          <ac:chgData name="João Luis Aguiar" userId="18a031d5cb8f2fde" providerId="LiveId" clId="{9CDBFB8E-461B-4989-8EB7-FBB1303FF3A2}" dt="2023-07-25T14:29:29.385" v="4791"/>
          <ac:spMkLst>
            <pc:docMk/>
            <pc:sldMk cId="1255308302" sldId="4091"/>
            <ac:spMk id="14" creationId="{8AD99315-B7D5-E1D9-FDA4-59059F5D82B3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14" creationId="{BBB9B71D-3221-91D4-C835-12CE602FA2D2}"/>
          </ac:spMkLst>
        </pc:spChg>
        <pc:spChg chg="add del mod">
          <ac:chgData name="João Luis Aguiar" userId="18a031d5cb8f2fde" providerId="LiveId" clId="{9CDBFB8E-461B-4989-8EB7-FBB1303FF3A2}" dt="2023-07-25T14:29:29.385" v="4791"/>
          <ac:spMkLst>
            <pc:docMk/>
            <pc:sldMk cId="1255308302" sldId="4091"/>
            <ac:spMk id="15" creationId="{1AF32A2E-A468-4471-BEBE-3422A2614B4F}"/>
          </ac:spMkLst>
        </pc:spChg>
        <pc:spChg chg="add del mod">
          <ac:chgData name="João Luis Aguiar" userId="18a031d5cb8f2fde" providerId="LiveId" clId="{9CDBFB8E-461B-4989-8EB7-FBB1303FF3A2}" dt="2023-07-24T22:16:22.375" v="3700"/>
          <ac:spMkLst>
            <pc:docMk/>
            <pc:sldMk cId="1255308302" sldId="4091"/>
            <ac:spMk id="15" creationId="{385161D6-30D2-3DE2-4D39-51A3A17033B5}"/>
          </ac:spMkLst>
        </pc:spChg>
        <pc:spChg chg="add del mod">
          <ac:chgData name="João Luis Aguiar" userId="18a031d5cb8f2fde" providerId="LiveId" clId="{9CDBFB8E-461B-4989-8EB7-FBB1303FF3A2}" dt="2023-07-25T14:29:29.385" v="4791"/>
          <ac:spMkLst>
            <pc:docMk/>
            <pc:sldMk cId="1255308302" sldId="4091"/>
            <ac:spMk id="16" creationId="{39717A48-D483-D848-8093-E5C0D1B55F04}"/>
          </ac:spMkLst>
        </pc:spChg>
        <pc:spChg chg="mod">
          <ac:chgData name="João Luis Aguiar" userId="18a031d5cb8f2fde" providerId="LiveId" clId="{9CDBFB8E-461B-4989-8EB7-FBB1303FF3A2}" dt="2023-07-25T14:29:36.645" v="4793"/>
          <ac:spMkLst>
            <pc:docMk/>
            <pc:sldMk cId="1255308302" sldId="4091"/>
            <ac:spMk id="18" creationId="{D521E2CD-27E6-6CA8-5E30-A389A59240B5}"/>
          </ac:spMkLst>
        </pc:spChg>
        <pc:spChg chg="mod">
          <ac:chgData name="João Luis Aguiar" userId="18a031d5cb8f2fde" providerId="LiveId" clId="{9CDBFB8E-461B-4989-8EB7-FBB1303FF3A2}" dt="2023-07-25T14:29:36.645" v="4793"/>
          <ac:spMkLst>
            <pc:docMk/>
            <pc:sldMk cId="1255308302" sldId="4091"/>
            <ac:spMk id="19" creationId="{62CE4786-2195-E955-EFA7-C72607C07BB3}"/>
          </ac:spMkLst>
        </pc:spChg>
        <pc:spChg chg="mod">
          <ac:chgData name="João Luis Aguiar" userId="18a031d5cb8f2fde" providerId="LiveId" clId="{9CDBFB8E-461B-4989-8EB7-FBB1303FF3A2}" dt="2023-07-25T14:29:36.645" v="4793"/>
          <ac:spMkLst>
            <pc:docMk/>
            <pc:sldMk cId="1255308302" sldId="4091"/>
            <ac:spMk id="20" creationId="{0E7270CD-FD60-FAF2-C4D1-0B6177DD7811}"/>
          </ac:spMkLst>
        </pc:spChg>
        <pc:spChg chg="mod">
          <ac:chgData name="João Luis Aguiar" userId="18a031d5cb8f2fde" providerId="LiveId" clId="{9CDBFB8E-461B-4989-8EB7-FBB1303FF3A2}" dt="2023-07-25T14:29:36.645" v="4793"/>
          <ac:spMkLst>
            <pc:docMk/>
            <pc:sldMk cId="1255308302" sldId="4091"/>
            <ac:spMk id="21" creationId="{76A67655-42E9-393E-A7CA-8A97CBFA046F}"/>
          </ac:spMkLst>
        </pc:spChg>
        <pc:spChg chg="add del mod">
          <ac:chgData name="João Luis Aguiar" userId="18a031d5cb8f2fde" providerId="LiveId" clId="{9CDBFB8E-461B-4989-8EB7-FBB1303FF3A2}" dt="2023-07-25T14:29:58.094" v="4804"/>
          <ac:spMkLst>
            <pc:docMk/>
            <pc:sldMk cId="1255308302" sldId="4091"/>
            <ac:spMk id="22" creationId="{757D5D84-5CFE-222A-B029-F28E0AA0191C}"/>
          </ac:spMkLst>
        </pc:spChg>
        <pc:spChg chg="add del mod">
          <ac:chgData name="João Luis Aguiar" userId="18a031d5cb8f2fde" providerId="LiveId" clId="{9CDBFB8E-461B-4989-8EB7-FBB1303FF3A2}" dt="2023-07-25T14:29:58.094" v="4804"/>
          <ac:spMkLst>
            <pc:docMk/>
            <pc:sldMk cId="1255308302" sldId="4091"/>
            <ac:spMk id="23" creationId="{4F05F113-61DC-796F-02E8-C9F7790286C1}"/>
          </ac:spMkLst>
        </pc:spChg>
        <pc:spChg chg="add del mod">
          <ac:chgData name="João Luis Aguiar" userId="18a031d5cb8f2fde" providerId="LiveId" clId="{9CDBFB8E-461B-4989-8EB7-FBB1303FF3A2}" dt="2023-07-25T14:29:58.094" v="4804"/>
          <ac:spMkLst>
            <pc:docMk/>
            <pc:sldMk cId="1255308302" sldId="4091"/>
            <ac:spMk id="24" creationId="{576F6CCB-85EA-3089-3C4D-0F2BBFF04CD1}"/>
          </ac:spMkLst>
        </pc:spChg>
        <pc:spChg chg="mod">
          <ac:chgData name="João Luis Aguiar" userId="18a031d5cb8f2fde" providerId="LiveId" clId="{9CDBFB8E-461B-4989-8EB7-FBB1303FF3A2}" dt="2023-07-25T14:30:14.338" v="4805"/>
          <ac:spMkLst>
            <pc:docMk/>
            <pc:sldMk cId="1255308302" sldId="4091"/>
            <ac:spMk id="26" creationId="{AC023A98-8249-63F2-B797-3D0E2E396E87}"/>
          </ac:spMkLst>
        </pc:spChg>
        <pc:spChg chg="mod">
          <ac:chgData name="João Luis Aguiar" userId="18a031d5cb8f2fde" providerId="LiveId" clId="{9CDBFB8E-461B-4989-8EB7-FBB1303FF3A2}" dt="2023-07-25T14:30:14.338" v="4805"/>
          <ac:spMkLst>
            <pc:docMk/>
            <pc:sldMk cId="1255308302" sldId="4091"/>
            <ac:spMk id="27" creationId="{B2D6581A-A718-387A-173A-94843033DFD4}"/>
          </ac:spMkLst>
        </pc:spChg>
        <pc:spChg chg="mod">
          <ac:chgData name="João Luis Aguiar" userId="18a031d5cb8f2fde" providerId="LiveId" clId="{9CDBFB8E-461B-4989-8EB7-FBB1303FF3A2}" dt="2023-07-25T14:30:14.338" v="4805"/>
          <ac:spMkLst>
            <pc:docMk/>
            <pc:sldMk cId="1255308302" sldId="4091"/>
            <ac:spMk id="28" creationId="{5A6F6E1A-9504-B3B0-1C25-F37F52D3FB4E}"/>
          </ac:spMkLst>
        </pc:spChg>
        <pc:spChg chg="mod">
          <ac:chgData name="João Luis Aguiar" userId="18a031d5cb8f2fde" providerId="LiveId" clId="{9CDBFB8E-461B-4989-8EB7-FBB1303FF3A2}" dt="2023-07-25T14:30:14.338" v="4805"/>
          <ac:spMkLst>
            <pc:docMk/>
            <pc:sldMk cId="1255308302" sldId="4091"/>
            <ac:spMk id="29" creationId="{278DB69F-4633-7F57-7563-6F9C1C161765}"/>
          </ac:spMkLst>
        </pc:spChg>
        <pc:spChg chg="add mod">
          <ac:chgData name="João Luis Aguiar" userId="18a031d5cb8f2fde" providerId="LiveId" clId="{9CDBFB8E-461B-4989-8EB7-FBB1303FF3A2}" dt="2023-07-25T14:37:45.703" v="5210" actId="1076"/>
          <ac:spMkLst>
            <pc:docMk/>
            <pc:sldMk cId="1255308302" sldId="4091"/>
            <ac:spMk id="30" creationId="{87277263-F60E-B45C-4222-085FF4C1B1EA}"/>
          </ac:spMkLst>
        </pc:spChg>
        <pc:spChg chg="add del mod">
          <ac:chgData name="João Luis Aguiar" userId="18a031d5cb8f2fde" providerId="LiveId" clId="{9CDBFB8E-461B-4989-8EB7-FBB1303FF3A2}" dt="2023-07-25T14:31:48.027" v="4823" actId="478"/>
          <ac:spMkLst>
            <pc:docMk/>
            <pc:sldMk cId="1255308302" sldId="4091"/>
            <ac:spMk id="31" creationId="{AA34CD03-AD2A-4640-E6EB-DF9713401DE7}"/>
          </ac:spMkLst>
        </pc:spChg>
        <pc:spChg chg="add mod">
          <ac:chgData name="João Luis Aguiar" userId="18a031d5cb8f2fde" providerId="LiveId" clId="{9CDBFB8E-461B-4989-8EB7-FBB1303FF3A2}" dt="2023-07-25T14:32:14.483" v="4829" actId="1076"/>
          <ac:spMkLst>
            <pc:docMk/>
            <pc:sldMk cId="1255308302" sldId="4091"/>
            <ac:spMk id="32" creationId="{6E2C9FB2-1D31-6826-8CAC-B2AF6B709526}"/>
          </ac:spMkLst>
        </pc:spChg>
        <pc:spChg chg="add mod">
          <ac:chgData name="João Luis Aguiar" userId="18a031d5cb8f2fde" providerId="LiveId" clId="{9CDBFB8E-461B-4989-8EB7-FBB1303FF3A2}" dt="2023-07-25T14:37:48.896" v="5211" actId="1076"/>
          <ac:spMkLst>
            <pc:docMk/>
            <pc:sldMk cId="1255308302" sldId="4091"/>
            <ac:spMk id="33" creationId="{B1F73BBD-A176-34B9-CF97-E350890D929A}"/>
          </ac:spMkLst>
        </pc:spChg>
        <pc:spChg chg="add del mod">
          <ac:chgData name="João Luis Aguiar" userId="18a031d5cb8f2fde" providerId="LiveId" clId="{9CDBFB8E-461B-4989-8EB7-FBB1303FF3A2}" dt="2023-07-25T14:41:04.363" v="5227" actId="478"/>
          <ac:spMkLst>
            <pc:docMk/>
            <pc:sldMk cId="1255308302" sldId="4091"/>
            <ac:spMk id="34" creationId="{CDBB22DD-443C-A173-116A-D3CE7AE4081B}"/>
          </ac:spMkLst>
        </pc:spChg>
        <pc:spChg chg="add del mod">
          <ac:chgData name="João Luis Aguiar" userId="18a031d5cb8f2fde" providerId="LiveId" clId="{9CDBFB8E-461B-4989-8EB7-FBB1303FF3A2}" dt="2023-07-25T14:41:16.535" v="5232" actId="478"/>
          <ac:spMkLst>
            <pc:docMk/>
            <pc:sldMk cId="1255308302" sldId="4091"/>
            <ac:spMk id="35" creationId="{640095CA-BE49-B32E-DFD4-74F77ADA186A}"/>
          </ac:spMkLst>
        </pc:spChg>
        <pc:spChg chg="add del mod">
          <ac:chgData name="João Luis Aguiar" userId="18a031d5cb8f2fde" providerId="LiveId" clId="{9CDBFB8E-461B-4989-8EB7-FBB1303FF3A2}" dt="2023-07-25T14:42:00.730" v="5242" actId="1076"/>
          <ac:spMkLst>
            <pc:docMk/>
            <pc:sldMk cId="1255308302" sldId="4091"/>
            <ac:spMk id="36" creationId="{A16DD020-A0C7-FD26-8CA4-0931E0ECCFF7}"/>
          </ac:spMkLst>
        </pc:spChg>
        <pc:spChg chg="add del mod">
          <ac:chgData name="João Luis Aguiar" userId="18a031d5cb8f2fde" providerId="LiveId" clId="{9CDBFB8E-461B-4989-8EB7-FBB1303FF3A2}" dt="2023-07-25T14:42:00.730" v="5242" actId="1076"/>
          <ac:spMkLst>
            <pc:docMk/>
            <pc:sldMk cId="1255308302" sldId="4091"/>
            <ac:spMk id="37" creationId="{D05357E8-D444-3F2D-16BC-1AEE59B1E589}"/>
          </ac:spMkLst>
        </pc:spChg>
        <pc:spChg chg="add mod">
          <ac:chgData name="João Luis Aguiar" userId="18a031d5cb8f2fde" providerId="LiveId" clId="{9CDBFB8E-461B-4989-8EB7-FBB1303FF3A2}" dt="2023-07-25T14:41:37.154" v="5238" actId="571"/>
          <ac:spMkLst>
            <pc:docMk/>
            <pc:sldMk cId="1255308302" sldId="4091"/>
            <ac:spMk id="39" creationId="{C22F016F-D551-7AC3-6AF0-8921CC5E89A7}"/>
          </ac:spMkLst>
        </pc:spChg>
        <pc:spChg chg="del mod">
          <ac:chgData name="João Luis Aguiar" userId="18a031d5cb8f2fde" providerId="LiveId" clId="{9CDBFB8E-461B-4989-8EB7-FBB1303FF3A2}" dt="2023-07-24T22:15:43.620" v="3696" actId="478"/>
          <ac:spMkLst>
            <pc:docMk/>
            <pc:sldMk cId="1255308302" sldId="4091"/>
            <ac:spMk id="47" creationId="{11CE6865-7596-4F9B-4C80-38DA88FC3F25}"/>
          </ac:spMkLst>
        </pc:spChg>
        <pc:grpChg chg="add del mod">
          <ac:chgData name="João Luis Aguiar" userId="18a031d5cb8f2fde" providerId="LiveId" clId="{9CDBFB8E-461B-4989-8EB7-FBB1303FF3A2}" dt="2023-07-25T14:29:29.385" v="4791"/>
          <ac:grpSpMkLst>
            <pc:docMk/>
            <pc:sldMk cId="1255308302" sldId="4091"/>
            <ac:grpSpMk id="8" creationId="{536C1106-9C24-1D70-576F-3D6CCF508D52}"/>
          </ac:grpSpMkLst>
        </pc:grpChg>
        <pc:grpChg chg="add del mod">
          <ac:chgData name="João Luis Aguiar" userId="18a031d5cb8f2fde" providerId="LiveId" clId="{9CDBFB8E-461B-4989-8EB7-FBB1303FF3A2}" dt="2023-07-25T14:29:58.094" v="4804"/>
          <ac:grpSpMkLst>
            <pc:docMk/>
            <pc:sldMk cId="1255308302" sldId="4091"/>
            <ac:grpSpMk id="17" creationId="{87E0FCE4-C9DB-EA5A-E31D-F1F26AA21E2E}"/>
          </ac:grpSpMkLst>
        </pc:grpChg>
        <pc:grpChg chg="add mod">
          <ac:chgData name="João Luis Aguiar" userId="18a031d5cb8f2fde" providerId="LiveId" clId="{9CDBFB8E-461B-4989-8EB7-FBB1303FF3A2}" dt="2023-07-25T14:32:14.483" v="4829" actId="1076"/>
          <ac:grpSpMkLst>
            <pc:docMk/>
            <pc:sldMk cId="1255308302" sldId="4091"/>
            <ac:grpSpMk id="25" creationId="{F2D4BC7F-8701-BCED-9E54-105D699A19A2}"/>
          </ac:grpSpMkLst>
        </pc:grpChg>
        <pc:grpChg chg="del">
          <ac:chgData name="João Luis Aguiar" userId="18a031d5cb8f2fde" providerId="LiveId" clId="{9CDBFB8E-461B-4989-8EB7-FBB1303FF3A2}" dt="2023-07-24T22:15:39.510" v="3694" actId="478"/>
          <ac:grpSpMkLst>
            <pc:docMk/>
            <pc:sldMk cId="1255308302" sldId="4091"/>
            <ac:grpSpMk id="27" creationId="{774D5935-168E-4AF3-5D0F-F704F866DEF4}"/>
          </ac:grpSpMkLst>
        </pc:grpChg>
        <pc:picChg chg="add mod">
          <ac:chgData name="João Luis Aguiar" userId="18a031d5cb8f2fde" providerId="LiveId" clId="{9CDBFB8E-461B-4989-8EB7-FBB1303FF3A2}" dt="2023-07-25T14:42:04.227" v="5243" actId="1076"/>
          <ac:picMkLst>
            <pc:docMk/>
            <pc:sldMk cId="1255308302" sldId="4091"/>
            <ac:picMk id="4" creationId="{595CDABC-431A-4DC7-C4CD-DFA8E47C61D4}"/>
          </ac:picMkLst>
        </pc:picChg>
        <pc:picChg chg="add mod">
          <ac:chgData name="João Luis Aguiar" userId="18a031d5cb8f2fde" providerId="LiveId" clId="{9CDBFB8E-461B-4989-8EB7-FBB1303FF3A2}" dt="2023-07-25T14:41:53.487" v="5241" actId="1076"/>
          <ac:picMkLst>
            <pc:docMk/>
            <pc:sldMk cId="1255308302" sldId="4091"/>
            <ac:picMk id="7" creationId="{B29172C2-7F65-0B65-ED98-94769CA560DE}"/>
          </ac:picMkLst>
        </pc:picChg>
        <pc:picChg chg="add mod">
          <ac:chgData name="João Luis Aguiar" userId="18a031d5cb8f2fde" providerId="LiveId" clId="{9CDBFB8E-461B-4989-8EB7-FBB1303FF3A2}" dt="2023-07-25T14:41:37.154" v="5238" actId="571"/>
          <ac:picMkLst>
            <pc:docMk/>
            <pc:sldMk cId="1255308302" sldId="4091"/>
            <ac:picMk id="38" creationId="{5B7F5E27-EB5A-70F0-6F77-FDFED851DB6A}"/>
          </ac:picMkLst>
        </pc:picChg>
        <pc:picChg chg="del">
          <ac:chgData name="João Luis Aguiar" userId="18a031d5cb8f2fde" providerId="LiveId" clId="{9CDBFB8E-461B-4989-8EB7-FBB1303FF3A2}" dt="2023-07-24T18:24:11.711" v="42" actId="478"/>
          <ac:picMkLst>
            <pc:docMk/>
            <pc:sldMk cId="1255308302" sldId="4091"/>
            <ac:picMk id="48" creationId="{8F62F2EA-B4AA-F682-584F-CE5662E8697F}"/>
          </ac:picMkLst>
        </pc:picChg>
      </pc:sldChg>
      <pc:sldChg chg="del">
        <pc:chgData name="João Luis Aguiar" userId="18a031d5cb8f2fde" providerId="LiveId" clId="{9CDBFB8E-461B-4989-8EB7-FBB1303FF3A2}" dt="2023-08-09T14:45:44.110" v="5992" actId="2696"/>
        <pc:sldMkLst>
          <pc:docMk/>
          <pc:sldMk cId="1346466248" sldId="4092"/>
        </pc:sldMkLst>
      </pc:sldChg>
      <pc:sldChg chg="delSp add mod">
        <pc:chgData name="João Luis Aguiar" userId="18a031d5cb8f2fde" providerId="LiveId" clId="{9CDBFB8E-461B-4989-8EB7-FBB1303FF3A2}" dt="2023-08-09T14:46:26.591" v="5995" actId="478"/>
        <pc:sldMkLst>
          <pc:docMk/>
          <pc:sldMk cId="2584026354" sldId="4092"/>
        </pc:sldMkLst>
        <pc:picChg chg="del">
          <ac:chgData name="João Luis Aguiar" userId="18a031d5cb8f2fde" providerId="LiveId" clId="{9CDBFB8E-461B-4989-8EB7-FBB1303FF3A2}" dt="2023-08-09T14:46:26.591" v="5995" actId="478"/>
          <ac:picMkLst>
            <pc:docMk/>
            <pc:sldMk cId="2584026354" sldId="4092"/>
            <ac:picMk id="105" creationId="{F44FB295-B1A4-ABC8-9882-9DEB5916C642}"/>
          </ac:picMkLst>
        </pc:picChg>
      </pc:sldChg>
      <pc:sldChg chg="addSp delSp modSp add mod">
        <pc:chgData name="João Luis Aguiar" userId="18a031d5cb8f2fde" providerId="LiveId" clId="{9CDBFB8E-461B-4989-8EB7-FBB1303FF3A2}" dt="2023-08-09T17:46:16.614" v="6127" actId="478"/>
        <pc:sldMkLst>
          <pc:docMk/>
          <pc:sldMk cId="1607254245" sldId="4093"/>
        </pc:sldMkLst>
        <pc:spChg chg="add del mod">
          <ac:chgData name="João Luis Aguiar" userId="18a031d5cb8f2fde" providerId="LiveId" clId="{9CDBFB8E-461B-4989-8EB7-FBB1303FF3A2}" dt="2023-08-09T17:46:16.614" v="6127" actId="478"/>
          <ac:spMkLst>
            <pc:docMk/>
            <pc:sldMk cId="1607254245" sldId="4093"/>
            <ac:spMk id="3" creationId="{84A42976-B3E6-650E-7D4B-BBE684C5F033}"/>
          </ac:spMkLst>
        </pc:spChg>
        <pc:spChg chg="add mod">
          <ac:chgData name="João Luis Aguiar" userId="18a031d5cb8f2fde" providerId="LiveId" clId="{9CDBFB8E-461B-4989-8EB7-FBB1303FF3A2}" dt="2023-08-09T17:46:07.476" v="6124" actId="1076"/>
          <ac:spMkLst>
            <pc:docMk/>
            <pc:sldMk cId="1607254245" sldId="4093"/>
            <ac:spMk id="4" creationId="{4D1D644E-930B-2318-A44B-14C44DD7F082}"/>
          </ac:spMkLst>
        </pc:spChg>
        <pc:spChg chg="add mod">
          <ac:chgData name="João Luis Aguiar" userId="18a031d5cb8f2fde" providerId="LiveId" clId="{9CDBFB8E-461B-4989-8EB7-FBB1303FF3A2}" dt="2023-08-09T17:46:14.609" v="6126" actId="1076"/>
          <ac:spMkLst>
            <pc:docMk/>
            <pc:sldMk cId="1607254245" sldId="4093"/>
            <ac:spMk id="6" creationId="{C1D8E35B-0CDE-3DE1-C92A-15C802E10D44}"/>
          </ac:spMkLst>
        </pc:spChg>
        <pc:spChg chg="mod">
          <ac:chgData name="João Luis Aguiar" userId="18a031d5cb8f2fde" providerId="LiveId" clId="{9CDBFB8E-461B-4989-8EB7-FBB1303FF3A2}" dt="2023-08-09T17:45:33.784" v="6117" actId="1076"/>
          <ac:spMkLst>
            <pc:docMk/>
            <pc:sldMk cId="1607254245" sldId="4093"/>
            <ac:spMk id="22" creationId="{6E24D0A2-CF38-B345-40C4-F4024DCE46B3}"/>
          </ac:spMkLst>
        </pc:spChg>
        <pc:spChg chg="mod">
          <ac:chgData name="João Luis Aguiar" userId="18a031d5cb8f2fde" providerId="LiveId" clId="{9CDBFB8E-461B-4989-8EB7-FBB1303FF3A2}" dt="2023-08-09T17:45:36.881" v="6118" actId="1076"/>
          <ac:spMkLst>
            <pc:docMk/>
            <pc:sldMk cId="1607254245" sldId="4093"/>
            <ac:spMk id="23" creationId="{19F67A61-80FD-7FCE-6368-AF4D1C286B50}"/>
          </ac:spMkLst>
        </pc:spChg>
        <pc:spChg chg="del">
          <ac:chgData name="João Luis Aguiar" userId="18a031d5cb8f2fde" providerId="LiveId" clId="{9CDBFB8E-461B-4989-8EB7-FBB1303FF3A2}" dt="2023-08-09T17:45:21.704" v="6115" actId="478"/>
          <ac:spMkLst>
            <pc:docMk/>
            <pc:sldMk cId="1607254245" sldId="4093"/>
            <ac:spMk id="26" creationId="{DA5AB39D-D991-3D09-880D-0A9C8DD5C01F}"/>
          </ac:spMkLst>
        </pc:spChg>
        <pc:spChg chg="mod">
          <ac:chgData name="João Luis Aguiar" userId="18a031d5cb8f2fde" providerId="LiveId" clId="{9CDBFB8E-461B-4989-8EB7-FBB1303FF3A2}" dt="2023-08-09T17:45:44.878" v="6119" actId="1076"/>
          <ac:spMkLst>
            <pc:docMk/>
            <pc:sldMk cId="1607254245" sldId="4093"/>
            <ac:spMk id="34" creationId="{B42DCB9B-8161-320C-6E18-3E763D9CB2F4}"/>
          </ac:spMkLst>
        </pc:spChg>
        <pc:spChg chg="mod">
          <ac:chgData name="João Luis Aguiar" userId="18a031d5cb8f2fde" providerId="LiveId" clId="{9CDBFB8E-461B-4989-8EB7-FBB1303FF3A2}" dt="2023-08-09T17:45:49.579" v="6120" actId="1076"/>
          <ac:spMkLst>
            <pc:docMk/>
            <pc:sldMk cId="1607254245" sldId="4093"/>
            <ac:spMk id="68" creationId="{6863A25B-D094-614A-B5EF-08A04AAF829B}"/>
          </ac:spMkLst>
        </pc:spChg>
        <pc:spChg chg="del">
          <ac:chgData name="João Luis Aguiar" userId="18a031d5cb8f2fde" providerId="LiveId" clId="{9CDBFB8E-461B-4989-8EB7-FBB1303FF3A2}" dt="2023-08-09T17:45:24.265" v="6116" actId="478"/>
          <ac:spMkLst>
            <pc:docMk/>
            <pc:sldMk cId="1607254245" sldId="4093"/>
            <ac:spMk id="69" creationId="{75F0B081-CEFC-0F88-7535-91CA9A8AF40D}"/>
          </ac:spMkLst>
        </pc:spChg>
        <pc:picChg chg="del">
          <ac:chgData name="João Luis Aguiar" userId="18a031d5cb8f2fde" providerId="LiveId" clId="{9CDBFB8E-461B-4989-8EB7-FBB1303FF3A2}" dt="2023-08-09T14:47:12.902" v="5999" actId="478"/>
          <ac:picMkLst>
            <pc:docMk/>
            <pc:sldMk cId="1607254245" sldId="4093"/>
            <ac:picMk id="83" creationId="{13F2FB6E-4C65-D1DB-EE9F-5480ACDC3C18}"/>
          </ac:picMkLst>
        </pc:picChg>
      </pc:sldChg>
      <pc:sldChg chg="del">
        <pc:chgData name="João Luis Aguiar" userId="18a031d5cb8f2fde" providerId="LiveId" clId="{9CDBFB8E-461B-4989-8EB7-FBB1303FF3A2}" dt="2023-08-09T14:46:56.629" v="5997" actId="2696"/>
        <pc:sldMkLst>
          <pc:docMk/>
          <pc:sldMk cId="2504055914" sldId="4093"/>
        </pc:sldMkLst>
      </pc:sldChg>
      <pc:sldChg chg="modSp add mod">
        <pc:chgData name="João Luis Aguiar" userId="18a031d5cb8f2fde" providerId="LiveId" clId="{9CDBFB8E-461B-4989-8EB7-FBB1303FF3A2}" dt="2023-07-24T17:38:03.607" v="35" actId="1076"/>
        <pc:sldMkLst>
          <pc:docMk/>
          <pc:sldMk cId="2159560431" sldId="4094"/>
        </pc:sldMkLst>
        <pc:spChg chg="mod">
          <ac:chgData name="João Luis Aguiar" userId="18a031d5cb8f2fde" providerId="LiveId" clId="{9CDBFB8E-461B-4989-8EB7-FBB1303FF3A2}" dt="2023-07-24T17:38:03.607" v="35" actId="1076"/>
          <ac:spMkLst>
            <pc:docMk/>
            <pc:sldMk cId="2159560431" sldId="4094"/>
            <ac:spMk id="3" creationId="{43BD4E3F-C476-7593-0D57-BDC8EDEF1E47}"/>
          </ac:spMkLst>
        </pc:spChg>
        <pc:picChg chg="mod">
          <ac:chgData name="João Luis Aguiar" userId="18a031d5cb8f2fde" providerId="LiveId" clId="{9CDBFB8E-461B-4989-8EB7-FBB1303FF3A2}" dt="2023-07-24T17:37:57.205" v="34" actId="1076"/>
          <ac:picMkLst>
            <pc:docMk/>
            <pc:sldMk cId="2159560431" sldId="4094"/>
            <ac:picMk id="4" creationId="{00000000-0000-0000-0000-000000000000}"/>
          </ac:picMkLst>
        </pc:picChg>
      </pc:sldChg>
      <pc:sldChg chg="add del ord">
        <pc:chgData name="João Luis Aguiar" userId="18a031d5cb8f2fde" providerId="LiveId" clId="{9CDBFB8E-461B-4989-8EB7-FBB1303FF3A2}" dt="2023-07-24T20:10:12.395" v="1498" actId="47"/>
        <pc:sldMkLst>
          <pc:docMk/>
          <pc:sldMk cId="2921584275" sldId="4095"/>
        </pc:sldMkLst>
      </pc:sldChg>
      <pc:sldChg chg="add del">
        <pc:chgData name="João Luis Aguiar" userId="18a031d5cb8f2fde" providerId="LiveId" clId="{9CDBFB8E-461B-4989-8EB7-FBB1303FF3A2}" dt="2023-08-09T21:36:33.250" v="6831" actId="47"/>
        <pc:sldMkLst>
          <pc:docMk/>
          <pc:sldMk cId="23320067" sldId="4096"/>
        </pc:sldMkLst>
      </pc:sldChg>
      <pc:sldChg chg="add del">
        <pc:chgData name="João Luis Aguiar" userId="18a031d5cb8f2fde" providerId="LiveId" clId="{9CDBFB8E-461B-4989-8EB7-FBB1303FF3A2}" dt="2023-07-25T14:51:36.842" v="5368" actId="47"/>
        <pc:sldMkLst>
          <pc:docMk/>
          <pc:sldMk cId="163214644" sldId="4096"/>
        </pc:sldMkLst>
      </pc:sldChg>
      <pc:sldChg chg="modSp add del mod">
        <pc:chgData name="João Luis Aguiar" userId="18a031d5cb8f2fde" providerId="LiveId" clId="{9CDBFB8E-461B-4989-8EB7-FBB1303FF3A2}" dt="2023-07-25T14:42:45.141" v="5244" actId="47"/>
        <pc:sldMkLst>
          <pc:docMk/>
          <pc:sldMk cId="3877183823" sldId="4102"/>
        </pc:sldMkLst>
        <pc:spChg chg="mod">
          <ac:chgData name="João Luis Aguiar" userId="18a031d5cb8f2fde" providerId="LiveId" clId="{9CDBFB8E-461B-4989-8EB7-FBB1303FF3A2}" dt="2023-07-25T14:31:34.961" v="4821"/>
          <ac:spMkLst>
            <pc:docMk/>
            <pc:sldMk cId="3877183823" sldId="4102"/>
            <ac:spMk id="25" creationId="{10ED4058-9364-48A1-973B-534DCFF6CC4B}"/>
          </ac:spMkLst>
        </pc:spChg>
      </pc:sldChg>
      <pc:sldChg chg="add">
        <pc:chgData name="João Luis Aguiar" userId="18a031d5cb8f2fde" providerId="LiveId" clId="{9CDBFB8E-461B-4989-8EB7-FBB1303FF3A2}" dt="2023-07-24T22:16:28.891" v="3701"/>
        <pc:sldMkLst>
          <pc:docMk/>
          <pc:sldMk cId="3838802483" sldId="4103"/>
        </pc:sldMkLst>
      </pc:sldChg>
      <pc:sldChg chg="addSp delSp modSp add mod">
        <pc:chgData name="João Luis Aguiar" userId="18a031d5cb8f2fde" providerId="LiveId" clId="{9CDBFB8E-461B-4989-8EB7-FBB1303FF3A2}" dt="2023-07-24T20:50:15.781" v="1807" actId="255"/>
        <pc:sldMkLst>
          <pc:docMk/>
          <pc:sldMk cId="913776064" sldId="4108"/>
        </pc:sldMkLst>
        <pc:spChg chg="add mod">
          <ac:chgData name="João Luis Aguiar" userId="18a031d5cb8f2fde" providerId="LiveId" clId="{9CDBFB8E-461B-4989-8EB7-FBB1303FF3A2}" dt="2023-07-24T20:09:42.845" v="1496"/>
          <ac:spMkLst>
            <pc:docMk/>
            <pc:sldMk cId="913776064" sldId="4108"/>
            <ac:spMk id="3" creationId="{59D760CF-A657-DAD8-2E6A-494C9264C4B8}"/>
          </ac:spMkLst>
        </pc:spChg>
        <pc:spChg chg="del">
          <ac:chgData name="João Luis Aguiar" userId="18a031d5cb8f2fde" providerId="LiveId" clId="{9CDBFB8E-461B-4989-8EB7-FBB1303FF3A2}" dt="2023-07-24T20:09:32.148" v="1493" actId="478"/>
          <ac:spMkLst>
            <pc:docMk/>
            <pc:sldMk cId="913776064" sldId="4108"/>
            <ac:spMk id="4" creationId="{51343212-E666-104A-B999-39D375354431}"/>
          </ac:spMkLst>
        </pc:spChg>
        <pc:spChg chg="del">
          <ac:chgData name="João Luis Aguiar" userId="18a031d5cb8f2fde" providerId="LiveId" clId="{9CDBFB8E-461B-4989-8EB7-FBB1303FF3A2}" dt="2023-07-24T20:09:33.406" v="1494" actId="478"/>
          <ac:spMkLst>
            <pc:docMk/>
            <pc:sldMk cId="913776064" sldId="4108"/>
            <ac:spMk id="5" creationId="{5C34879C-9262-EF42-B299-96124AB4BBE0}"/>
          </ac:spMkLst>
        </pc:spChg>
        <pc:spChg chg="mod">
          <ac:chgData name="João Luis Aguiar" userId="18a031d5cb8f2fde" providerId="LiveId" clId="{9CDBFB8E-461B-4989-8EB7-FBB1303FF3A2}" dt="2023-07-24T20:50:15.781" v="1807" actId="255"/>
          <ac:spMkLst>
            <pc:docMk/>
            <pc:sldMk cId="913776064" sldId="4108"/>
            <ac:spMk id="6" creationId="{FE78AD4D-FDFE-B441-A925-B120E5E3D3F0}"/>
          </ac:spMkLst>
        </pc:spChg>
        <pc:spChg chg="del">
          <ac:chgData name="João Luis Aguiar" userId="18a031d5cb8f2fde" providerId="LiveId" clId="{9CDBFB8E-461B-4989-8EB7-FBB1303FF3A2}" dt="2023-07-24T20:10:28.002" v="1499" actId="478"/>
          <ac:spMkLst>
            <pc:docMk/>
            <pc:sldMk cId="913776064" sldId="4108"/>
            <ac:spMk id="7" creationId="{97776629-5C21-BF4B-895B-57EDF16741D1}"/>
          </ac:spMkLst>
        </pc:spChg>
        <pc:spChg chg="mod">
          <ac:chgData name="João Luis Aguiar" userId="18a031d5cb8f2fde" providerId="LiveId" clId="{9CDBFB8E-461B-4989-8EB7-FBB1303FF3A2}" dt="2023-07-24T20:27:06.512" v="1605" actId="1076"/>
          <ac:spMkLst>
            <pc:docMk/>
            <pc:sldMk cId="913776064" sldId="4108"/>
            <ac:spMk id="8" creationId="{52805F59-F223-4840-B58B-AE8340F9C5C3}"/>
          </ac:spMkLst>
        </pc:spChg>
        <pc:spChg chg="del">
          <ac:chgData name="João Luis Aguiar" userId="18a031d5cb8f2fde" providerId="LiveId" clId="{9CDBFB8E-461B-4989-8EB7-FBB1303FF3A2}" dt="2023-07-24T20:14:15.304" v="1547" actId="478"/>
          <ac:spMkLst>
            <pc:docMk/>
            <pc:sldMk cId="913776064" sldId="4108"/>
            <ac:spMk id="9" creationId="{145D75BD-44BD-3C4E-A350-108F13B58AEB}"/>
          </ac:spMkLst>
        </pc:spChg>
        <pc:spChg chg="mod">
          <ac:chgData name="João Luis Aguiar" userId="18a031d5cb8f2fde" providerId="LiveId" clId="{9CDBFB8E-461B-4989-8EB7-FBB1303FF3A2}" dt="2023-07-24T20:15:05.525" v="1558" actId="113"/>
          <ac:spMkLst>
            <pc:docMk/>
            <pc:sldMk cId="913776064" sldId="4108"/>
            <ac:spMk id="10" creationId="{DC46BC90-1B8D-DC47-9909-11990820663A}"/>
          </ac:spMkLst>
        </pc:spChg>
        <pc:spChg chg="del">
          <ac:chgData name="João Luis Aguiar" userId="18a031d5cb8f2fde" providerId="LiveId" clId="{9CDBFB8E-461B-4989-8EB7-FBB1303FF3A2}" dt="2023-07-24T20:14:00.949" v="1545" actId="478"/>
          <ac:spMkLst>
            <pc:docMk/>
            <pc:sldMk cId="913776064" sldId="4108"/>
            <ac:spMk id="11" creationId="{C18C44CF-494A-264F-B43F-71B41FEC5330}"/>
          </ac:spMkLst>
        </pc:spChg>
        <pc:spChg chg="mod">
          <ac:chgData name="João Luis Aguiar" userId="18a031d5cb8f2fde" providerId="LiveId" clId="{9CDBFB8E-461B-4989-8EB7-FBB1303FF3A2}" dt="2023-07-24T20:15:23.129" v="1559" actId="207"/>
          <ac:spMkLst>
            <pc:docMk/>
            <pc:sldMk cId="913776064" sldId="4108"/>
            <ac:spMk id="12" creationId="{176DAA57-5A70-B943-9DF1-965E99AD07CA}"/>
          </ac:spMkLst>
        </pc:spChg>
        <pc:spChg chg="del">
          <ac:chgData name="João Luis Aguiar" userId="18a031d5cb8f2fde" providerId="LiveId" clId="{9CDBFB8E-461B-4989-8EB7-FBB1303FF3A2}" dt="2023-07-24T20:13:57.231" v="1544" actId="478"/>
          <ac:spMkLst>
            <pc:docMk/>
            <pc:sldMk cId="913776064" sldId="4108"/>
            <ac:spMk id="13" creationId="{25043BD1-A4DB-114B-9AD8-1AA00145126E}"/>
          </ac:spMkLst>
        </pc:spChg>
        <pc:spChg chg="mod">
          <ac:chgData name="João Luis Aguiar" userId="18a031d5cb8f2fde" providerId="LiveId" clId="{9CDBFB8E-461B-4989-8EB7-FBB1303FF3A2}" dt="2023-07-24T20:25:16.923" v="1593" actId="20577"/>
          <ac:spMkLst>
            <pc:docMk/>
            <pc:sldMk cId="913776064" sldId="4108"/>
            <ac:spMk id="14" creationId="{514443BC-B9AD-7A4E-9A27-F372A4B57DE3}"/>
          </ac:spMkLst>
        </pc:spChg>
        <pc:spChg chg="mod">
          <ac:chgData name="João Luis Aguiar" userId="18a031d5cb8f2fde" providerId="LiveId" clId="{9CDBFB8E-461B-4989-8EB7-FBB1303FF3A2}" dt="2023-07-24T20:13:00.149" v="1541" actId="20577"/>
          <ac:spMkLst>
            <pc:docMk/>
            <pc:sldMk cId="913776064" sldId="4108"/>
            <ac:spMk id="15" creationId="{3E5B5BCD-3A82-BD4F-ACFC-E66663DDFE3C}"/>
          </ac:spMkLst>
        </pc:spChg>
        <pc:spChg chg="mod">
          <ac:chgData name="João Luis Aguiar" userId="18a031d5cb8f2fde" providerId="LiveId" clId="{9CDBFB8E-461B-4989-8EB7-FBB1303FF3A2}" dt="2023-07-24T20:25:09.492" v="1590" actId="1076"/>
          <ac:spMkLst>
            <pc:docMk/>
            <pc:sldMk cId="913776064" sldId="4108"/>
            <ac:spMk id="33" creationId="{F40DBB37-30A6-CD49-9A1C-FEE71D3A48FD}"/>
          </ac:spMkLst>
        </pc:spChg>
        <pc:spChg chg="add del mod">
          <ac:chgData name="João Luis Aguiar" userId="18a031d5cb8f2fde" providerId="LiveId" clId="{9CDBFB8E-461B-4989-8EB7-FBB1303FF3A2}" dt="2023-07-24T20:16:43.671" v="1565" actId="478"/>
          <ac:spMkLst>
            <pc:docMk/>
            <pc:sldMk cId="913776064" sldId="4108"/>
            <ac:spMk id="46" creationId="{736CD556-B0DF-889D-0FDF-9682C1733424}"/>
          </ac:spMkLst>
        </pc:spChg>
        <pc:picChg chg="add mod">
          <ac:chgData name="João Luis Aguiar" userId="18a031d5cb8f2fde" providerId="LiveId" clId="{9CDBFB8E-461B-4989-8EB7-FBB1303FF3A2}" dt="2023-07-24T20:09:34.794" v="1495"/>
          <ac:picMkLst>
            <pc:docMk/>
            <pc:sldMk cId="913776064" sldId="4108"/>
            <ac:picMk id="2" creationId="{11EC5AA5-8F2A-C43E-98D1-5F8AC0186EAD}"/>
          </ac:picMkLst>
        </pc:picChg>
        <pc:picChg chg="add mod">
          <ac:chgData name="João Luis Aguiar" userId="18a031d5cb8f2fde" providerId="LiveId" clId="{9CDBFB8E-461B-4989-8EB7-FBB1303FF3A2}" dt="2023-07-24T20:09:50.634" v="1497"/>
          <ac:picMkLst>
            <pc:docMk/>
            <pc:sldMk cId="913776064" sldId="4108"/>
            <ac:picMk id="44" creationId="{C8CB4AA2-38AC-4513-034D-1F480540BA1F}"/>
          </ac:picMkLst>
        </pc:picChg>
        <pc:picChg chg="add mod">
          <ac:chgData name="João Luis Aguiar" userId="18a031d5cb8f2fde" providerId="LiveId" clId="{9CDBFB8E-461B-4989-8EB7-FBB1303FF3A2}" dt="2023-07-24T20:16:47.187" v="1566" actId="1076"/>
          <ac:picMkLst>
            <pc:docMk/>
            <pc:sldMk cId="913776064" sldId="4108"/>
            <ac:picMk id="48" creationId="{05D39FB7-CB6A-AEB7-9B76-51982B750784}"/>
          </ac:picMkLst>
        </pc:picChg>
        <pc:picChg chg="add mod">
          <ac:chgData name="João Luis Aguiar" userId="18a031d5cb8f2fde" providerId="LiveId" clId="{9CDBFB8E-461B-4989-8EB7-FBB1303FF3A2}" dt="2023-07-24T20:25:03.908" v="1588" actId="1076"/>
          <ac:picMkLst>
            <pc:docMk/>
            <pc:sldMk cId="913776064" sldId="4108"/>
            <ac:picMk id="50" creationId="{48CD4599-4557-C988-8D21-63ABB98C133A}"/>
          </ac:picMkLst>
        </pc:picChg>
        <pc:picChg chg="add mod">
          <ac:chgData name="João Luis Aguiar" userId="18a031d5cb8f2fde" providerId="LiveId" clId="{9CDBFB8E-461B-4989-8EB7-FBB1303FF3A2}" dt="2023-07-24T20:25:08.808" v="1589" actId="1076"/>
          <ac:picMkLst>
            <pc:docMk/>
            <pc:sldMk cId="913776064" sldId="4108"/>
            <ac:picMk id="52" creationId="{49F9B6AE-B425-F45B-FEDA-C70452B31FEB}"/>
          </ac:picMkLst>
        </pc:picChg>
        <pc:picChg chg="add del mod">
          <ac:chgData name="João Luis Aguiar" userId="18a031d5cb8f2fde" providerId="LiveId" clId="{9CDBFB8E-461B-4989-8EB7-FBB1303FF3A2}" dt="2023-07-24T20:24:46.764" v="1582" actId="478"/>
          <ac:picMkLst>
            <pc:docMk/>
            <pc:sldMk cId="913776064" sldId="4108"/>
            <ac:picMk id="54" creationId="{75BB4C2D-E53D-8152-6374-6DC3EC309CC7}"/>
          </ac:picMkLst>
        </pc:picChg>
        <pc:picChg chg="add mod">
          <ac:chgData name="João Luis Aguiar" userId="18a031d5cb8f2fde" providerId="LiveId" clId="{9CDBFB8E-461B-4989-8EB7-FBB1303FF3A2}" dt="2023-07-24T20:25:11.860" v="1591" actId="14100"/>
          <ac:picMkLst>
            <pc:docMk/>
            <pc:sldMk cId="913776064" sldId="4108"/>
            <ac:picMk id="56" creationId="{28BC5572-36EE-4153-BA04-D1E4B3C1B8E4}"/>
          </ac:picMkLst>
        </pc:picChg>
        <pc:picChg chg="add mod">
          <ac:chgData name="João Luis Aguiar" userId="18a031d5cb8f2fde" providerId="LiveId" clId="{9CDBFB8E-461B-4989-8EB7-FBB1303FF3A2}" dt="2023-07-24T20:27:11.681" v="1606" actId="14100"/>
          <ac:picMkLst>
            <pc:docMk/>
            <pc:sldMk cId="913776064" sldId="4108"/>
            <ac:picMk id="58" creationId="{1093BE91-91C0-01CA-275F-3A7135494CD4}"/>
          </ac:picMkLst>
        </pc:picChg>
      </pc:sldChg>
      <pc:sldChg chg="addSp delSp modSp add mod">
        <pc:chgData name="João Luis Aguiar" userId="18a031d5cb8f2fde" providerId="LiveId" clId="{9CDBFB8E-461B-4989-8EB7-FBB1303FF3A2}" dt="2023-07-25T14:15:46.755" v="4709" actId="20577"/>
        <pc:sldMkLst>
          <pc:docMk/>
          <pc:sldMk cId="2799567342" sldId="4109"/>
        </pc:sldMkLst>
        <pc:spChg chg="add del mod">
          <ac:chgData name="João Luis Aguiar" userId="18a031d5cb8f2fde" providerId="LiveId" clId="{9CDBFB8E-461B-4989-8EB7-FBB1303FF3A2}" dt="2023-07-24T21:05:27" v="1895" actId="478"/>
          <ac:spMkLst>
            <pc:docMk/>
            <pc:sldMk cId="2799567342" sldId="4109"/>
            <ac:spMk id="3" creationId="{2F30B8BC-266F-37AB-2306-969AFECD083A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6" creationId="{210C8A2E-B066-EF20-DA7D-1452157A4857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7" creationId="{413B5F5B-60F2-51B4-7B82-32C1F12B20D0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0" creationId="{8A48B772-09E0-FBEB-23A9-C0C59EBA1A34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2" creationId="{0B88A66D-72C6-B845-6D5F-16382BAC93B7}"/>
          </ac:spMkLst>
        </pc:spChg>
        <pc:spChg chg="mod">
          <ac:chgData name="João Luis Aguiar" userId="18a031d5cb8f2fde" providerId="LiveId" clId="{9CDBFB8E-461B-4989-8EB7-FBB1303FF3A2}" dt="2023-07-24T21:36:25.263" v="2940" actId="1076"/>
          <ac:spMkLst>
            <pc:docMk/>
            <pc:sldMk cId="2799567342" sldId="4109"/>
            <ac:spMk id="13" creationId="{00000000-0000-0000-0000-000000000000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4" creationId="{CA0D8E94-E4C2-2DD6-5E31-166E8CF36BB5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5" creationId="{D5B79D91-3C7C-1D10-EA8E-7DD784EE75EE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6" creationId="{E4549B91-A0F7-F2AD-EFB9-92A892634948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7" creationId="{28DD5C08-93E5-B0A2-3A28-644ED3FF0F86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8" creationId="{66E0CDF5-BBBF-5AB6-AA18-C12C564E383C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19" creationId="{928B446A-DF21-7EC4-FB40-C925DD62B936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20" creationId="{1E0947BB-ACC8-4F75-BB0E-A68F93B27C4A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21" creationId="{C29FF9DC-BEEB-6E89-28AB-124936B1280F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22" creationId="{3E6C9353-CAF8-2607-B8C9-63DEBB3F93EA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23" creationId="{27D596A2-BC5E-97A4-95C8-513FBBD38642}"/>
          </ac:spMkLst>
        </pc:spChg>
        <pc:spChg chg="mod">
          <ac:chgData name="João Luis Aguiar" userId="18a031d5cb8f2fde" providerId="LiveId" clId="{9CDBFB8E-461B-4989-8EB7-FBB1303FF3A2}" dt="2023-07-24T21:04:29.338" v="1891"/>
          <ac:spMkLst>
            <pc:docMk/>
            <pc:sldMk cId="2799567342" sldId="4109"/>
            <ac:spMk id="24" creationId="{E33DF509-E330-BA8D-2819-457198233893}"/>
          </ac:spMkLst>
        </pc:spChg>
        <pc:spChg chg="add del mod">
          <ac:chgData name="João Luis Aguiar" userId="18a031d5cb8f2fde" providerId="LiveId" clId="{9CDBFB8E-461B-4989-8EB7-FBB1303FF3A2}" dt="2023-07-24T21:04:39.323" v="1893"/>
          <ac:spMkLst>
            <pc:docMk/>
            <pc:sldMk cId="2799567342" sldId="4109"/>
            <ac:spMk id="25" creationId="{0ECA4336-D66D-6AF7-8FD3-7D13F27E8702}"/>
          </ac:spMkLst>
        </pc:spChg>
        <pc:spChg chg="add del mod">
          <ac:chgData name="João Luis Aguiar" userId="18a031d5cb8f2fde" providerId="LiveId" clId="{9CDBFB8E-461B-4989-8EB7-FBB1303FF3A2}" dt="2023-07-24T21:05:28.999" v="1897" actId="478"/>
          <ac:spMkLst>
            <pc:docMk/>
            <pc:sldMk cId="2799567342" sldId="4109"/>
            <ac:spMk id="26" creationId="{9DEDB247-973A-C51E-26C9-3B6C1166207E}"/>
          </ac:spMkLst>
        </pc:spChg>
        <pc:spChg chg="del">
          <ac:chgData name="João Luis Aguiar" userId="18a031d5cb8f2fde" providerId="LiveId" clId="{9CDBFB8E-461B-4989-8EB7-FBB1303FF3A2}" dt="2023-07-24T21:04:10.453" v="1889" actId="478"/>
          <ac:spMkLst>
            <pc:docMk/>
            <pc:sldMk cId="2799567342" sldId="4109"/>
            <ac:spMk id="47" creationId="{11CE6865-7596-4F9B-4C80-38DA88FC3F25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49" creationId="{DBE46F7A-CCFD-BEDE-78C6-982D25667D6D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50" creationId="{6BEF15F8-31E6-B1A1-7FAD-C5D0628D6229}"/>
          </ac:spMkLst>
        </pc:spChg>
        <pc:spChg chg="mod">
          <ac:chgData name="João Luis Aguiar" userId="18a031d5cb8f2fde" providerId="LiveId" clId="{9CDBFB8E-461B-4989-8EB7-FBB1303FF3A2}" dt="2023-07-24T21:24:35.608" v="2778" actId="1076"/>
          <ac:spMkLst>
            <pc:docMk/>
            <pc:sldMk cId="2799567342" sldId="4109"/>
            <ac:spMk id="53" creationId="{332E6C49-AF9F-4E29-7220-C8107DCEE41A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55" creationId="{EBE9F544-3188-8AC7-8733-DF39A350C136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56" creationId="{D872B831-BA19-E64A-56B9-386FCB5C987D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57" creationId="{3FC81EB2-67D5-5E88-A1B4-7AF5128D752E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58" creationId="{8D72213F-51DE-6C83-48F2-5F436C34CF48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59" creationId="{81C4D301-FF09-ECBC-6409-DBE09AEB9FF3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0" creationId="{7725BBAA-8DE2-BFC5-D21E-ACAB40519213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1" creationId="{28027C59-0472-D6E9-5A16-B4EDD0D71C67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2" creationId="{E6BE6CA0-510A-82D3-2D64-4CD3C1870BAE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3" creationId="{79CDA570-985F-5FF9-BB69-66425ABA2888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4" creationId="{9EB72B81-0B81-837F-113C-40A3C982CA5B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5" creationId="{2FA7388C-125E-9E7F-2362-64E890F2DEB9}"/>
          </ac:spMkLst>
        </pc:spChg>
        <pc:spChg chg="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6" creationId="{9AA47F02-0414-91A3-8475-91581A4755AB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7" creationId="{E1B0039B-DA1B-87E3-689D-A4E6A2333A98}"/>
          </ac:spMkLst>
        </pc:spChg>
        <pc:spChg chg="add mod">
          <ac:chgData name="João Luis Aguiar" userId="18a031d5cb8f2fde" providerId="LiveId" clId="{9CDBFB8E-461B-4989-8EB7-FBB1303FF3A2}" dt="2023-07-24T21:24:28.060" v="2777" actId="1076"/>
          <ac:spMkLst>
            <pc:docMk/>
            <pc:sldMk cId="2799567342" sldId="4109"/>
            <ac:spMk id="68" creationId="{FBA4A998-8521-AD81-0011-4C5802EEB299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69" creationId="{231027E6-0C41-9337-220E-214F788E20A1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70" creationId="{97478C70-7CE1-4CE3-6125-41DAD3A490B6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71" creationId="{6D3FD293-AFEC-2A5A-5E4A-379F59E963C4}"/>
          </ac:spMkLst>
        </pc:spChg>
        <pc:spChg chg="add mod">
          <ac:chgData name="João Luis Aguiar" userId="18a031d5cb8f2fde" providerId="LiveId" clId="{9CDBFB8E-461B-4989-8EB7-FBB1303FF3A2}" dt="2023-07-24T21:24:47.508" v="2779" actId="1076"/>
          <ac:spMkLst>
            <pc:docMk/>
            <pc:sldMk cId="2799567342" sldId="4109"/>
            <ac:spMk id="72" creationId="{6E15EADC-A134-E68A-B541-88B303E0C69D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73" creationId="{9CD97DA3-952C-EACF-9818-D827933935CD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74" creationId="{7FCA39D3-98FD-27CF-F35D-818D7FC975A4}"/>
          </ac:spMkLst>
        </pc:spChg>
        <pc:spChg chg="add mod">
          <ac:chgData name="João Luis Aguiar" userId="18a031d5cb8f2fde" providerId="LiveId" clId="{9CDBFB8E-461B-4989-8EB7-FBB1303FF3A2}" dt="2023-07-24T21:05:30.528" v="1898"/>
          <ac:spMkLst>
            <pc:docMk/>
            <pc:sldMk cId="2799567342" sldId="4109"/>
            <ac:spMk id="75" creationId="{81ED2892-14E2-1B54-A820-87287C81F813}"/>
          </ac:spMkLst>
        </pc:spChg>
        <pc:spChg chg="add del mod">
          <ac:chgData name="João Luis Aguiar" userId="18a031d5cb8f2fde" providerId="LiveId" clId="{9CDBFB8E-461B-4989-8EB7-FBB1303FF3A2}" dt="2023-07-24T21:05:55.080" v="1900" actId="478"/>
          <ac:spMkLst>
            <pc:docMk/>
            <pc:sldMk cId="2799567342" sldId="4109"/>
            <ac:spMk id="76" creationId="{2730688F-D1FB-2D48-B250-23C4174B0E05}"/>
          </ac:spMkLst>
        </pc:spChg>
        <pc:spChg chg="add del mod">
          <ac:chgData name="João Luis Aguiar" userId="18a031d5cb8f2fde" providerId="LiveId" clId="{9CDBFB8E-461B-4989-8EB7-FBB1303FF3A2}" dt="2023-07-24T21:05:55.080" v="1900" actId="478"/>
          <ac:spMkLst>
            <pc:docMk/>
            <pc:sldMk cId="2799567342" sldId="4109"/>
            <ac:spMk id="77" creationId="{5A416AEA-BD1C-C18D-CDAE-855E1B9B641D}"/>
          </ac:spMkLst>
        </pc:spChg>
        <pc:spChg chg="add mod">
          <ac:chgData name="João Luis Aguiar" userId="18a031d5cb8f2fde" providerId="LiveId" clId="{9CDBFB8E-461B-4989-8EB7-FBB1303FF3A2}" dt="2023-07-24T21:24:47.508" v="2779" actId="1076"/>
          <ac:spMkLst>
            <pc:docMk/>
            <pc:sldMk cId="2799567342" sldId="4109"/>
            <ac:spMk id="78" creationId="{97107643-0200-DF5C-7F1C-645B4772841E}"/>
          </ac:spMkLst>
        </pc:spChg>
        <pc:spChg chg="add mod">
          <ac:chgData name="João Luis Aguiar" userId="18a031d5cb8f2fde" providerId="LiveId" clId="{9CDBFB8E-461B-4989-8EB7-FBB1303FF3A2}" dt="2023-07-24T21:06:42.808" v="1902"/>
          <ac:spMkLst>
            <pc:docMk/>
            <pc:sldMk cId="2799567342" sldId="4109"/>
            <ac:spMk id="79" creationId="{702F8DDA-44A9-F5F9-331D-15CF100314BC}"/>
          </ac:spMkLst>
        </pc:spChg>
        <pc:spChg chg="add mod">
          <ac:chgData name="João Luis Aguiar" userId="18a031d5cb8f2fde" providerId="LiveId" clId="{9CDBFB8E-461B-4989-8EB7-FBB1303FF3A2}" dt="2023-07-24T21:24:47.508" v="2779" actId="1076"/>
          <ac:spMkLst>
            <pc:docMk/>
            <pc:sldMk cId="2799567342" sldId="4109"/>
            <ac:spMk id="80" creationId="{D6548442-97CA-01C4-1417-EE7B31CB6326}"/>
          </ac:spMkLst>
        </pc:spChg>
        <pc:spChg chg="add mod">
          <ac:chgData name="João Luis Aguiar" userId="18a031d5cb8f2fde" providerId="LiveId" clId="{9CDBFB8E-461B-4989-8EB7-FBB1303FF3A2}" dt="2023-07-24T21:24:28.060" v="2777" actId="1076"/>
          <ac:spMkLst>
            <pc:docMk/>
            <pc:sldMk cId="2799567342" sldId="4109"/>
            <ac:spMk id="81" creationId="{E361B10D-C423-204D-907A-BA4F48C973A5}"/>
          </ac:spMkLst>
        </pc:spChg>
        <pc:spChg chg="add mod">
          <ac:chgData name="João Luis Aguiar" userId="18a031d5cb8f2fde" providerId="LiveId" clId="{9CDBFB8E-461B-4989-8EB7-FBB1303FF3A2}" dt="2023-07-24T21:06:42.808" v="1902"/>
          <ac:spMkLst>
            <pc:docMk/>
            <pc:sldMk cId="2799567342" sldId="4109"/>
            <ac:spMk id="82" creationId="{17CCCE4D-4E63-715A-7960-DFACAA2A1255}"/>
          </ac:spMkLst>
        </pc:spChg>
        <pc:spChg chg="add mod">
          <ac:chgData name="João Luis Aguiar" userId="18a031d5cb8f2fde" providerId="LiveId" clId="{9CDBFB8E-461B-4989-8EB7-FBB1303FF3A2}" dt="2023-07-24T21:06:59.781" v="1903"/>
          <ac:spMkLst>
            <pc:docMk/>
            <pc:sldMk cId="2799567342" sldId="4109"/>
            <ac:spMk id="83" creationId="{1D963A80-96D5-1A90-AFC2-C7506420ACEC}"/>
          </ac:spMkLst>
        </pc:spChg>
        <pc:spChg chg="add mod">
          <ac:chgData name="João Luis Aguiar" userId="18a031d5cb8f2fde" providerId="LiveId" clId="{9CDBFB8E-461B-4989-8EB7-FBB1303FF3A2}" dt="2023-07-24T21:06:59.781" v="1903"/>
          <ac:spMkLst>
            <pc:docMk/>
            <pc:sldMk cId="2799567342" sldId="4109"/>
            <ac:spMk id="84" creationId="{27F9E1E7-B6E6-6616-E560-A79DEFDFD7FB}"/>
          </ac:spMkLst>
        </pc:spChg>
        <pc:spChg chg="add mod">
          <ac:chgData name="João Luis Aguiar" userId="18a031d5cb8f2fde" providerId="LiveId" clId="{9CDBFB8E-461B-4989-8EB7-FBB1303FF3A2}" dt="2023-07-24T21:33:51.663" v="2924"/>
          <ac:spMkLst>
            <pc:docMk/>
            <pc:sldMk cId="2799567342" sldId="4109"/>
            <ac:spMk id="85" creationId="{967B3D8F-524F-D2C2-3D9D-CDA9479518FD}"/>
          </ac:spMkLst>
        </pc:spChg>
        <pc:spChg chg="add mod">
          <ac:chgData name="João Luis Aguiar" userId="18a031d5cb8f2fde" providerId="LiveId" clId="{9CDBFB8E-461B-4989-8EB7-FBB1303FF3A2}" dt="2023-07-24T21:33:35.024" v="2922" actId="14100"/>
          <ac:spMkLst>
            <pc:docMk/>
            <pc:sldMk cId="2799567342" sldId="4109"/>
            <ac:spMk id="86" creationId="{FDBFE4EA-4D9B-E78B-EECB-EB8474B3006F}"/>
          </ac:spMkLst>
        </pc:spChg>
        <pc:spChg chg="add mod">
          <ac:chgData name="João Luis Aguiar" userId="18a031d5cb8f2fde" providerId="LiveId" clId="{9CDBFB8E-461B-4989-8EB7-FBB1303FF3A2}" dt="2023-07-25T14:15:40.885" v="4708" actId="1076"/>
          <ac:spMkLst>
            <pc:docMk/>
            <pc:sldMk cId="2799567342" sldId="4109"/>
            <ac:spMk id="87" creationId="{5426544E-1EF7-8A6C-02CC-4ABE0CEF091A}"/>
          </ac:spMkLst>
        </pc:spChg>
        <pc:spChg chg="add mod">
          <ac:chgData name="João Luis Aguiar" userId="18a031d5cb8f2fde" providerId="LiveId" clId="{9CDBFB8E-461B-4989-8EB7-FBB1303FF3A2}" dt="2023-07-25T14:15:46.755" v="4709" actId="20577"/>
          <ac:spMkLst>
            <pc:docMk/>
            <pc:sldMk cId="2799567342" sldId="4109"/>
            <ac:spMk id="88" creationId="{2DB0E4A1-74F7-D389-165E-D64F0160F100}"/>
          </ac:spMkLst>
        </pc:spChg>
        <pc:spChg chg="add mod">
          <ac:chgData name="João Luis Aguiar" userId="18a031d5cb8f2fde" providerId="LiveId" clId="{9CDBFB8E-461B-4989-8EB7-FBB1303FF3A2}" dt="2023-07-24T21:27:28.098" v="2813" actId="207"/>
          <ac:spMkLst>
            <pc:docMk/>
            <pc:sldMk cId="2799567342" sldId="4109"/>
            <ac:spMk id="89" creationId="{F986FE67-06FD-C461-8C48-7F45D2F09793}"/>
          </ac:spMkLst>
        </pc:spChg>
        <pc:spChg chg="add mod">
          <ac:chgData name="João Luis Aguiar" userId="18a031d5cb8f2fde" providerId="LiveId" clId="{9CDBFB8E-461B-4989-8EB7-FBB1303FF3A2}" dt="2023-07-25T14:15:33.329" v="4707" actId="6549"/>
          <ac:spMkLst>
            <pc:docMk/>
            <pc:sldMk cId="2799567342" sldId="4109"/>
            <ac:spMk id="90" creationId="{2A21D98C-E13F-040E-5B32-D2025EE01641}"/>
          </ac:spMkLst>
        </pc:spChg>
        <pc:spChg chg="add mod">
          <ac:chgData name="João Luis Aguiar" userId="18a031d5cb8f2fde" providerId="LiveId" clId="{9CDBFB8E-461B-4989-8EB7-FBB1303FF3A2}" dt="2023-07-24T21:33:41.999" v="2923" actId="1076"/>
          <ac:spMkLst>
            <pc:docMk/>
            <pc:sldMk cId="2799567342" sldId="4109"/>
            <ac:spMk id="91" creationId="{4F1DDA71-0265-5220-03E1-FB71696DF0C6}"/>
          </ac:spMkLst>
        </pc:spChg>
        <pc:spChg chg="add mod">
          <ac:chgData name="João Luis Aguiar" userId="18a031d5cb8f2fde" providerId="LiveId" clId="{9CDBFB8E-461B-4989-8EB7-FBB1303FF3A2}" dt="2023-07-25T14:14:58.322" v="4706" actId="6549"/>
          <ac:spMkLst>
            <pc:docMk/>
            <pc:sldMk cId="2799567342" sldId="4109"/>
            <ac:spMk id="92" creationId="{3BFD0E0F-F2B7-4220-3750-B7EACD306DC7}"/>
          </ac:spMkLst>
        </pc:spChg>
        <pc:spChg chg="add mod">
          <ac:chgData name="João Luis Aguiar" userId="18a031d5cb8f2fde" providerId="LiveId" clId="{9CDBFB8E-461B-4989-8EB7-FBB1303FF3A2}" dt="2023-07-24T21:27:53.771" v="2815" actId="207"/>
          <ac:spMkLst>
            <pc:docMk/>
            <pc:sldMk cId="2799567342" sldId="4109"/>
            <ac:spMk id="93" creationId="{E1680C14-BB00-8CC1-B19E-84E5B4F95AB9}"/>
          </ac:spMkLst>
        </pc:spChg>
        <pc:spChg chg="add mod">
          <ac:chgData name="João Luis Aguiar" userId="18a031d5cb8f2fde" providerId="LiveId" clId="{9CDBFB8E-461B-4989-8EB7-FBB1303FF3A2}" dt="2023-07-24T21:13:14.978" v="2282" actId="14100"/>
          <ac:spMkLst>
            <pc:docMk/>
            <pc:sldMk cId="2799567342" sldId="4109"/>
            <ac:spMk id="94" creationId="{AC70EF12-21C0-CD75-DB5C-6045241695FE}"/>
          </ac:spMkLst>
        </pc:spChg>
        <pc:spChg chg="add mod">
          <ac:chgData name="João Luis Aguiar" userId="18a031d5cb8f2fde" providerId="LiveId" clId="{9CDBFB8E-461B-4989-8EB7-FBB1303FF3A2}" dt="2023-07-24T21:20:45.516" v="2608" actId="1076"/>
          <ac:spMkLst>
            <pc:docMk/>
            <pc:sldMk cId="2799567342" sldId="4109"/>
            <ac:spMk id="95" creationId="{869F0973-DCF4-EA19-8AF7-8F9CCBA16DED}"/>
          </ac:spMkLst>
        </pc:spChg>
        <pc:spChg chg="add mod">
          <ac:chgData name="João Luis Aguiar" userId="18a031d5cb8f2fde" providerId="LiveId" clId="{9CDBFB8E-461B-4989-8EB7-FBB1303FF3A2}" dt="2023-07-24T21:22:02.950" v="2617" actId="1076"/>
          <ac:spMkLst>
            <pc:docMk/>
            <pc:sldMk cId="2799567342" sldId="4109"/>
            <ac:spMk id="96" creationId="{9402F109-38B7-F880-5BD5-11F37BD8BBBD}"/>
          </ac:spMkLst>
        </pc:spChg>
        <pc:spChg chg="add mod">
          <ac:chgData name="João Luis Aguiar" userId="18a031d5cb8f2fde" providerId="LiveId" clId="{9CDBFB8E-461B-4989-8EB7-FBB1303FF3A2}" dt="2023-07-24T21:22:02.950" v="2617" actId="1076"/>
          <ac:spMkLst>
            <pc:docMk/>
            <pc:sldMk cId="2799567342" sldId="4109"/>
            <ac:spMk id="97" creationId="{439424EB-B174-8AF5-C02D-5B6956CF4196}"/>
          </ac:spMkLst>
        </pc:spChg>
        <pc:spChg chg="add mod">
          <ac:chgData name="João Luis Aguiar" userId="18a031d5cb8f2fde" providerId="LiveId" clId="{9CDBFB8E-461B-4989-8EB7-FBB1303FF3A2}" dt="2023-07-24T21:34:03.134" v="2925"/>
          <ac:spMkLst>
            <pc:docMk/>
            <pc:sldMk cId="2799567342" sldId="4109"/>
            <ac:spMk id="98" creationId="{9E368366-6858-3D28-54E8-557D6F7AB63F}"/>
          </ac:spMkLst>
        </pc:spChg>
        <pc:spChg chg="add mod">
          <ac:chgData name="João Luis Aguiar" userId="18a031d5cb8f2fde" providerId="LiveId" clId="{9CDBFB8E-461B-4989-8EB7-FBB1303FF3A2}" dt="2023-07-24T21:29:11.013" v="2828" actId="1076"/>
          <ac:spMkLst>
            <pc:docMk/>
            <pc:sldMk cId="2799567342" sldId="4109"/>
            <ac:spMk id="99" creationId="{C18306BD-7C8C-6A09-A8D9-F2411B71606C}"/>
          </ac:spMkLst>
        </pc:spChg>
        <pc:spChg chg="add mod">
          <ac:chgData name="João Luis Aguiar" userId="18a031d5cb8f2fde" providerId="LiveId" clId="{9CDBFB8E-461B-4989-8EB7-FBB1303FF3A2}" dt="2023-07-24T21:32:47.080" v="2919" actId="20577"/>
          <ac:spMkLst>
            <pc:docMk/>
            <pc:sldMk cId="2799567342" sldId="4109"/>
            <ac:spMk id="101" creationId="{1E59F84E-FDE8-6567-DE26-47F0E85C64EA}"/>
          </ac:spMkLst>
        </pc:spChg>
        <pc:grpChg chg="add del mod">
          <ac:chgData name="João Luis Aguiar" userId="18a031d5cb8f2fde" providerId="LiveId" clId="{9CDBFB8E-461B-4989-8EB7-FBB1303FF3A2}" dt="2023-07-24T21:05:28.024" v="1896" actId="478"/>
          <ac:grpSpMkLst>
            <pc:docMk/>
            <pc:sldMk cId="2799567342" sldId="4109"/>
            <ac:grpSpMk id="4" creationId="{40873CF9-F5DA-B7D0-5EAB-31DF67F89618}"/>
          </ac:grpSpMkLst>
        </pc:grpChg>
        <pc:grpChg chg="mod">
          <ac:chgData name="João Luis Aguiar" userId="18a031d5cb8f2fde" providerId="LiveId" clId="{9CDBFB8E-461B-4989-8EB7-FBB1303FF3A2}" dt="2023-07-24T21:04:29.338" v="1891"/>
          <ac:grpSpMkLst>
            <pc:docMk/>
            <pc:sldMk cId="2799567342" sldId="4109"/>
            <ac:grpSpMk id="8" creationId="{6513C8F2-07E2-646F-E3A4-AF0CB256BE89}"/>
          </ac:grpSpMkLst>
        </pc:grpChg>
        <pc:grpChg chg="mod">
          <ac:chgData name="João Luis Aguiar" userId="18a031d5cb8f2fde" providerId="LiveId" clId="{9CDBFB8E-461B-4989-8EB7-FBB1303FF3A2}" dt="2023-07-24T21:04:29.338" v="1891"/>
          <ac:grpSpMkLst>
            <pc:docMk/>
            <pc:sldMk cId="2799567342" sldId="4109"/>
            <ac:grpSpMk id="9" creationId="{64BE6E97-7DC5-BA13-681B-C903F9904827}"/>
          </ac:grpSpMkLst>
        </pc:grpChg>
        <pc:grpChg chg="mod">
          <ac:chgData name="João Luis Aguiar" userId="18a031d5cb8f2fde" providerId="LiveId" clId="{9CDBFB8E-461B-4989-8EB7-FBB1303FF3A2}" dt="2023-07-24T21:04:29.338" v="1891"/>
          <ac:grpSpMkLst>
            <pc:docMk/>
            <pc:sldMk cId="2799567342" sldId="4109"/>
            <ac:grpSpMk id="11" creationId="{05F5B39E-42C5-CFBE-D1DD-FB27C7FCD3AD}"/>
          </ac:grpSpMkLst>
        </pc:grpChg>
        <pc:grpChg chg="del">
          <ac:chgData name="João Luis Aguiar" userId="18a031d5cb8f2fde" providerId="LiveId" clId="{9CDBFB8E-461B-4989-8EB7-FBB1303FF3A2}" dt="2023-07-24T21:04:08.317" v="1888" actId="478"/>
          <ac:grpSpMkLst>
            <pc:docMk/>
            <pc:sldMk cId="2799567342" sldId="4109"/>
            <ac:grpSpMk id="27" creationId="{774D5935-168E-4AF3-5D0F-F704F866DEF4}"/>
          </ac:grpSpMkLst>
        </pc:grpChg>
        <pc:grpChg chg="add mod">
          <ac:chgData name="João Luis Aguiar" userId="18a031d5cb8f2fde" providerId="LiveId" clId="{9CDBFB8E-461B-4989-8EB7-FBB1303FF3A2}" dt="2023-07-24T21:05:30.528" v="1898"/>
          <ac:grpSpMkLst>
            <pc:docMk/>
            <pc:sldMk cId="2799567342" sldId="4109"/>
            <ac:grpSpMk id="48" creationId="{F7FE6716-E321-733F-E277-E68975EDEBCA}"/>
          </ac:grpSpMkLst>
        </pc:grpChg>
        <pc:grpChg chg="mod">
          <ac:chgData name="João Luis Aguiar" userId="18a031d5cb8f2fde" providerId="LiveId" clId="{9CDBFB8E-461B-4989-8EB7-FBB1303FF3A2}" dt="2023-07-24T21:05:30.528" v="1898"/>
          <ac:grpSpMkLst>
            <pc:docMk/>
            <pc:sldMk cId="2799567342" sldId="4109"/>
            <ac:grpSpMk id="51" creationId="{6323FC7F-F85C-F1B5-4592-4B7A22E5D0C2}"/>
          </ac:grpSpMkLst>
        </pc:grpChg>
        <pc:grpChg chg="mod">
          <ac:chgData name="João Luis Aguiar" userId="18a031d5cb8f2fde" providerId="LiveId" clId="{9CDBFB8E-461B-4989-8EB7-FBB1303FF3A2}" dt="2023-07-24T21:05:30.528" v="1898"/>
          <ac:grpSpMkLst>
            <pc:docMk/>
            <pc:sldMk cId="2799567342" sldId="4109"/>
            <ac:grpSpMk id="52" creationId="{95300FB6-9512-D74F-DCD1-FB8E0D1749D5}"/>
          </ac:grpSpMkLst>
        </pc:grpChg>
        <pc:grpChg chg="mod">
          <ac:chgData name="João Luis Aguiar" userId="18a031d5cb8f2fde" providerId="LiveId" clId="{9CDBFB8E-461B-4989-8EB7-FBB1303FF3A2}" dt="2023-07-24T21:05:30.528" v="1898"/>
          <ac:grpSpMkLst>
            <pc:docMk/>
            <pc:sldMk cId="2799567342" sldId="4109"/>
            <ac:grpSpMk id="54" creationId="{705E3601-DFBD-904D-D117-0D818CB2CB7E}"/>
          </ac:grpSpMkLst>
        </pc:grpChg>
      </pc:sldChg>
      <pc:sldChg chg="add del">
        <pc:chgData name="João Luis Aguiar" userId="18a031d5cb8f2fde" providerId="LiveId" clId="{9CDBFB8E-461B-4989-8EB7-FBB1303FF3A2}" dt="2023-07-24T22:37:43.991" v="4657" actId="47"/>
        <pc:sldMkLst>
          <pc:docMk/>
          <pc:sldMk cId="3498706145" sldId="4110"/>
        </pc:sldMkLst>
      </pc:sldChg>
      <pc:sldChg chg="addSp delSp modSp add mod">
        <pc:chgData name="João Luis Aguiar" userId="18a031d5cb8f2fde" providerId="LiveId" clId="{9CDBFB8E-461B-4989-8EB7-FBB1303FF3A2}" dt="2023-07-25T14:16:53.050" v="4719" actId="6549"/>
        <pc:sldMkLst>
          <pc:docMk/>
          <pc:sldMk cId="4166106874" sldId="4111"/>
        </pc:sldMkLst>
        <pc:spChg chg="add del mod">
          <ac:chgData name="João Luis Aguiar" userId="18a031d5cb8f2fde" providerId="LiveId" clId="{9CDBFB8E-461B-4989-8EB7-FBB1303FF3A2}" dt="2023-07-24T21:50:28.836" v="3033" actId="478"/>
          <ac:spMkLst>
            <pc:docMk/>
            <pc:sldMk cId="4166106874" sldId="4111"/>
            <ac:spMk id="3" creationId="{D076DB00-3F21-1AE3-6F6C-21EE2F248223}"/>
          </ac:spMkLst>
        </pc:spChg>
        <pc:spChg chg="add del mod">
          <ac:chgData name="João Luis Aguiar" userId="18a031d5cb8f2fde" providerId="LiveId" clId="{9CDBFB8E-461B-4989-8EB7-FBB1303FF3A2}" dt="2023-07-24T22:09:10.097" v="3655" actId="478"/>
          <ac:spMkLst>
            <pc:docMk/>
            <pc:sldMk cId="4166106874" sldId="4111"/>
            <ac:spMk id="4" creationId="{443AF433-3FE8-19DB-C34F-9EDA8DFE73B5}"/>
          </ac:spMkLst>
        </pc:spChg>
        <pc:spChg chg="add del mod">
          <ac:chgData name="João Luis Aguiar" userId="18a031d5cb8f2fde" providerId="LiveId" clId="{9CDBFB8E-461B-4989-8EB7-FBB1303FF3A2}" dt="2023-07-24T21:50:32.142" v="3034" actId="478"/>
          <ac:spMkLst>
            <pc:docMk/>
            <pc:sldMk cId="4166106874" sldId="4111"/>
            <ac:spMk id="6" creationId="{93B4866F-76A8-FA83-AC80-AA7E0A8B4466}"/>
          </ac:spMkLst>
        </pc:spChg>
        <pc:spChg chg="add del mod">
          <ac:chgData name="João Luis Aguiar" userId="18a031d5cb8f2fde" providerId="LiveId" clId="{9CDBFB8E-461B-4989-8EB7-FBB1303FF3A2}" dt="2023-07-24T22:09:14.941" v="3658" actId="478"/>
          <ac:spMkLst>
            <pc:docMk/>
            <pc:sldMk cId="4166106874" sldId="4111"/>
            <ac:spMk id="7" creationId="{97D2A046-AF29-1FF6-5F27-DB179799A0FD}"/>
          </ac:spMkLst>
        </pc:spChg>
        <pc:spChg chg="add del mod">
          <ac:chgData name="João Luis Aguiar" userId="18a031d5cb8f2fde" providerId="LiveId" clId="{9CDBFB8E-461B-4989-8EB7-FBB1303FF3A2}" dt="2023-07-24T21:50:34.606" v="3035" actId="478"/>
          <ac:spMkLst>
            <pc:docMk/>
            <pc:sldMk cId="4166106874" sldId="4111"/>
            <ac:spMk id="8" creationId="{F8889602-A166-1FFE-6F08-23323783EA66}"/>
          </ac:spMkLst>
        </pc:spChg>
        <pc:spChg chg="add del mod">
          <ac:chgData name="João Luis Aguiar" userId="18a031d5cb8f2fde" providerId="LiveId" clId="{9CDBFB8E-461B-4989-8EB7-FBB1303FF3A2}" dt="2023-07-24T22:09:16.069" v="3659" actId="478"/>
          <ac:spMkLst>
            <pc:docMk/>
            <pc:sldMk cId="4166106874" sldId="4111"/>
            <ac:spMk id="9" creationId="{25318612-8ED3-86B3-7CAE-CCC88E8006A6}"/>
          </ac:spMkLst>
        </pc:spChg>
        <pc:spChg chg="add del mod">
          <ac:chgData name="João Luis Aguiar" userId="18a031d5cb8f2fde" providerId="LiveId" clId="{9CDBFB8E-461B-4989-8EB7-FBB1303FF3A2}" dt="2023-07-24T21:42:05.052" v="2949" actId="478"/>
          <ac:spMkLst>
            <pc:docMk/>
            <pc:sldMk cId="4166106874" sldId="4111"/>
            <ac:spMk id="10" creationId="{4411F4A5-0B36-DF8B-8739-17EAFD60F08F}"/>
          </ac:spMkLst>
        </pc:spChg>
        <pc:spChg chg="add del mod">
          <ac:chgData name="João Luis Aguiar" userId="18a031d5cb8f2fde" providerId="LiveId" clId="{9CDBFB8E-461B-4989-8EB7-FBB1303FF3A2}" dt="2023-07-24T21:42:07.003" v="2950" actId="478"/>
          <ac:spMkLst>
            <pc:docMk/>
            <pc:sldMk cId="4166106874" sldId="4111"/>
            <ac:spMk id="11" creationId="{15A6186B-8D2C-92AA-9679-AB3EC4C9A989}"/>
          </ac:spMkLst>
        </pc:spChg>
        <pc:spChg chg="add del mod">
          <ac:chgData name="João Luis Aguiar" userId="18a031d5cb8f2fde" providerId="LiveId" clId="{9CDBFB8E-461B-4989-8EB7-FBB1303FF3A2}" dt="2023-07-24T21:42:09.462" v="2951" actId="478"/>
          <ac:spMkLst>
            <pc:docMk/>
            <pc:sldMk cId="4166106874" sldId="4111"/>
            <ac:spMk id="12" creationId="{C0854825-81BB-874E-6541-CD4938FD7427}"/>
          </ac:spMkLst>
        </pc:spChg>
        <pc:spChg chg="mod">
          <ac:chgData name="João Luis Aguiar" userId="18a031d5cb8f2fde" providerId="LiveId" clId="{9CDBFB8E-461B-4989-8EB7-FBB1303FF3A2}" dt="2023-07-24T22:07:23.939" v="3653" actId="114"/>
          <ac:spMkLst>
            <pc:docMk/>
            <pc:sldMk cId="4166106874" sldId="4111"/>
            <ac:spMk id="13" creationId="{00000000-0000-0000-0000-000000000000}"/>
          </ac:spMkLst>
        </pc:spChg>
        <pc:spChg chg="add del mod">
          <ac:chgData name="João Luis Aguiar" userId="18a031d5cb8f2fde" providerId="LiveId" clId="{9CDBFB8E-461B-4989-8EB7-FBB1303FF3A2}" dt="2023-07-24T21:42:11.114" v="2953" actId="478"/>
          <ac:spMkLst>
            <pc:docMk/>
            <pc:sldMk cId="4166106874" sldId="4111"/>
            <ac:spMk id="14" creationId="{FC27B8B2-9CB6-2428-B4D0-3DA842BF0D8B}"/>
          </ac:spMkLst>
        </pc:spChg>
        <pc:spChg chg="add del mod">
          <ac:chgData name="João Luis Aguiar" userId="18a031d5cb8f2fde" providerId="LiveId" clId="{9CDBFB8E-461B-4989-8EB7-FBB1303FF3A2}" dt="2023-07-24T21:42:13.887" v="2954" actId="478"/>
          <ac:spMkLst>
            <pc:docMk/>
            <pc:sldMk cId="4166106874" sldId="4111"/>
            <ac:spMk id="15" creationId="{ED91D9B1-29F9-F5F0-942C-E04FC444B8C9}"/>
          </ac:spMkLst>
        </pc:spChg>
        <pc:spChg chg="add del mod">
          <ac:chgData name="João Luis Aguiar" userId="18a031d5cb8f2fde" providerId="LiveId" clId="{9CDBFB8E-461B-4989-8EB7-FBB1303FF3A2}" dt="2023-07-24T21:42:26.688" v="2959" actId="478"/>
          <ac:spMkLst>
            <pc:docMk/>
            <pc:sldMk cId="4166106874" sldId="4111"/>
            <ac:spMk id="16" creationId="{B32E4AAD-6707-4C93-15DD-AC99E5EEAB7D}"/>
          </ac:spMkLst>
        </pc:spChg>
        <pc:spChg chg="add del mod">
          <ac:chgData name="João Luis Aguiar" userId="18a031d5cb8f2fde" providerId="LiveId" clId="{9CDBFB8E-461B-4989-8EB7-FBB1303FF3A2}" dt="2023-07-24T21:42:29.090" v="2960" actId="478"/>
          <ac:spMkLst>
            <pc:docMk/>
            <pc:sldMk cId="4166106874" sldId="4111"/>
            <ac:spMk id="17" creationId="{862C29B0-7E20-57AD-2532-BD4D98D2BA6D}"/>
          </ac:spMkLst>
        </pc:spChg>
        <pc:spChg chg="add del mod">
          <ac:chgData name="João Luis Aguiar" userId="18a031d5cb8f2fde" providerId="LiveId" clId="{9CDBFB8E-461B-4989-8EB7-FBB1303FF3A2}" dt="2023-07-24T22:09:12.062" v="3656" actId="478"/>
          <ac:spMkLst>
            <pc:docMk/>
            <pc:sldMk cId="4166106874" sldId="4111"/>
            <ac:spMk id="18" creationId="{186EDC8E-F9AB-36C5-3AD4-9DCF29B84120}"/>
          </ac:spMkLst>
        </pc:spChg>
        <pc:spChg chg="add del mod">
          <ac:chgData name="João Luis Aguiar" userId="18a031d5cb8f2fde" providerId="LiveId" clId="{9CDBFB8E-461B-4989-8EB7-FBB1303FF3A2}" dt="2023-07-24T22:09:13.519" v="3657" actId="478"/>
          <ac:spMkLst>
            <pc:docMk/>
            <pc:sldMk cId="4166106874" sldId="4111"/>
            <ac:spMk id="19" creationId="{EA210633-469F-160B-AF43-CDC381DCD6C6}"/>
          </ac:spMkLst>
        </pc:spChg>
        <pc:spChg chg="add del mod">
          <ac:chgData name="João Luis Aguiar" userId="18a031d5cb8f2fde" providerId="LiveId" clId="{9CDBFB8E-461B-4989-8EB7-FBB1303FF3A2}" dt="2023-07-24T22:09:17.535" v="3660" actId="478"/>
          <ac:spMkLst>
            <pc:docMk/>
            <pc:sldMk cId="4166106874" sldId="4111"/>
            <ac:spMk id="20" creationId="{1EDDEA04-9C61-CD0B-788E-478F90003641}"/>
          </ac:spMkLst>
        </pc:spChg>
        <pc:spChg chg="del">
          <ac:chgData name="João Luis Aguiar" userId="18a031d5cb8f2fde" providerId="LiveId" clId="{9CDBFB8E-461B-4989-8EB7-FBB1303FF3A2}" dt="2023-07-24T21:41:18.663" v="2947" actId="478"/>
          <ac:spMkLst>
            <pc:docMk/>
            <pc:sldMk cId="4166106874" sldId="4111"/>
            <ac:spMk id="47" creationId="{11CE6865-7596-4F9B-4C80-38DA88FC3F25}"/>
          </ac:spMkLst>
        </pc:spChg>
        <pc:spChg chg="add mod">
          <ac:chgData name="João Luis Aguiar" userId="18a031d5cb8f2fde" providerId="LiveId" clId="{9CDBFB8E-461B-4989-8EB7-FBB1303FF3A2}" dt="2023-07-25T14:16:53.050" v="4719" actId="6549"/>
          <ac:spMkLst>
            <pc:docMk/>
            <pc:sldMk cId="4166106874" sldId="4111"/>
            <ac:spMk id="57" creationId="{DA3A4C94-CE18-4CCA-3F26-50D52DB86DBC}"/>
          </ac:spMkLst>
        </pc:spChg>
        <pc:spChg chg="add mod">
          <ac:chgData name="João Luis Aguiar" userId="18a031d5cb8f2fde" providerId="LiveId" clId="{9CDBFB8E-461B-4989-8EB7-FBB1303FF3A2}" dt="2023-07-24T22:38:07.553" v="4660" actId="122"/>
          <ac:spMkLst>
            <pc:docMk/>
            <pc:sldMk cId="4166106874" sldId="4111"/>
            <ac:spMk id="59" creationId="{C91A1C1B-9E49-B4E1-AEE2-8FB39FA1438E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0" creationId="{41C9A1E3-9B67-927B-4A3A-8A0C2108A383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1" creationId="{9FEA32EB-8F20-C12A-4D34-644EF564D4C1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2" creationId="{13CB2CE9-48A4-67D9-8FEC-F49650DF427F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3" creationId="{C4AC2536-9105-2B05-A70E-6D8C024F6418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4" creationId="{585BB05F-84CE-F0C3-B2E8-83AFC324C52C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5" creationId="{4907491D-0FA1-92C1-FFDF-34EF265D813E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6" creationId="{FAE6B8CA-6CB3-0EBD-AC95-6B8E151EB0B8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7" creationId="{BE8C1495-65C4-D00F-633D-32A418804A41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8" creationId="{A1CCEC9D-8446-BFEE-D0F1-4D3D6297A689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69" creationId="{F9D2EB13-8840-0E66-8E4E-DB1D60F4B68E}"/>
          </ac:spMkLst>
        </pc:spChg>
        <pc:spChg chg="add del mod">
          <ac:chgData name="João Luis Aguiar" userId="18a031d5cb8f2fde" providerId="LiveId" clId="{9CDBFB8E-461B-4989-8EB7-FBB1303FF3A2}" dt="2023-07-24T22:15:31.103" v="3693"/>
          <ac:spMkLst>
            <pc:docMk/>
            <pc:sldMk cId="4166106874" sldId="4111"/>
            <ac:spMk id="70" creationId="{AE490F8D-5A45-DF73-495C-6197529E5000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1" creationId="{19014EC5-A81A-5FD3-15DF-72DBD408B1F4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2" creationId="{3124D429-1D23-69B2-8F23-23A2D5164554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3" creationId="{956D1AB5-615A-D104-42C8-977E9CE171DD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4" creationId="{2F5C67B1-5695-C7F9-E521-D0EE40F9F992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5" creationId="{F81F2958-1369-4D9D-EF4F-E07FBACC8A42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6" creationId="{28B2663D-9596-9B71-BCFC-EFB123A45419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7" creationId="{49731181-9C33-3F09-8EC2-C80A7C40C8E5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8" creationId="{1A09ABD6-6ECB-9E31-0023-6A0CD254181D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79" creationId="{06F21821-3174-9EED-5AB8-42B0BB8D1AA4}"/>
          </ac:spMkLst>
        </pc:spChg>
        <pc:spChg chg="add del mod">
          <ac:chgData name="João Luis Aguiar" userId="18a031d5cb8f2fde" providerId="LiveId" clId="{9CDBFB8E-461B-4989-8EB7-FBB1303FF3A2}" dt="2023-07-24T22:17:07.612" v="3707"/>
          <ac:spMkLst>
            <pc:docMk/>
            <pc:sldMk cId="4166106874" sldId="4111"/>
            <ac:spMk id="80" creationId="{70416ABF-D908-D504-A67D-89E19826D3BA}"/>
          </ac:spMkLst>
        </pc:spChg>
        <pc:grpChg chg="del">
          <ac:chgData name="João Luis Aguiar" userId="18a031d5cb8f2fde" providerId="LiveId" clId="{9CDBFB8E-461B-4989-8EB7-FBB1303FF3A2}" dt="2023-07-24T21:41:16.174" v="2946" actId="478"/>
          <ac:grpSpMkLst>
            <pc:docMk/>
            <pc:sldMk cId="4166106874" sldId="4111"/>
            <ac:grpSpMk id="27" creationId="{774D5935-168E-4AF3-5D0F-F704F866DEF4}"/>
          </ac:grpSpMkLst>
        </pc:grpChg>
        <pc:picChg chg="mod">
          <ac:chgData name="João Luis Aguiar" userId="18a031d5cb8f2fde" providerId="LiveId" clId="{9CDBFB8E-461B-4989-8EB7-FBB1303FF3A2}" dt="2023-07-24T22:07:10.817" v="3650" actId="14100"/>
          <ac:picMkLst>
            <pc:docMk/>
            <pc:sldMk cId="4166106874" sldId="4111"/>
            <ac:picMk id="5" creationId="{00000000-0000-0000-0000-000000000000}"/>
          </ac:picMkLst>
        </pc:picChg>
        <pc:picChg chg="add mod">
          <ac:chgData name="João Luis Aguiar" userId="18a031d5cb8f2fde" providerId="LiveId" clId="{9CDBFB8E-461B-4989-8EB7-FBB1303FF3A2}" dt="2023-07-24T22:10:11.216" v="3679" actId="14100"/>
          <ac:picMkLst>
            <pc:docMk/>
            <pc:sldMk cId="4166106874" sldId="4111"/>
            <ac:picMk id="22" creationId="{436C9130-9A2B-13AB-BC66-5E7420175C61}"/>
          </ac:picMkLst>
        </pc:picChg>
        <pc:picChg chg="add del mod">
          <ac:chgData name="João Luis Aguiar" userId="18a031d5cb8f2fde" providerId="LiveId" clId="{9CDBFB8E-461B-4989-8EB7-FBB1303FF3A2}" dt="2023-07-24T21:43:59.520" v="2972" actId="478"/>
          <ac:picMkLst>
            <pc:docMk/>
            <pc:sldMk cId="4166106874" sldId="4111"/>
            <ac:picMk id="24" creationId="{EB1CAE57-E542-65E0-C413-622B4AE2E004}"/>
          </ac:picMkLst>
        </pc:picChg>
        <pc:picChg chg="add mod">
          <ac:chgData name="João Luis Aguiar" userId="18a031d5cb8f2fde" providerId="LiveId" clId="{9CDBFB8E-461B-4989-8EB7-FBB1303FF3A2}" dt="2023-07-24T22:10:25.372" v="3684" actId="1076"/>
          <ac:picMkLst>
            <pc:docMk/>
            <pc:sldMk cId="4166106874" sldId="4111"/>
            <ac:picMk id="26" creationId="{245EF5FD-E164-177A-0060-E6230542DF67}"/>
          </ac:picMkLst>
        </pc:picChg>
        <pc:picChg chg="add mod">
          <ac:chgData name="João Luis Aguiar" userId="18a031d5cb8f2fde" providerId="LiveId" clId="{9CDBFB8E-461B-4989-8EB7-FBB1303FF3A2}" dt="2023-07-24T22:10:29.936" v="3686" actId="1076"/>
          <ac:picMkLst>
            <pc:docMk/>
            <pc:sldMk cId="4166106874" sldId="4111"/>
            <ac:picMk id="49" creationId="{2A554388-2F6D-45C4-C15A-9C08B66D81D2}"/>
          </ac:picMkLst>
        </pc:picChg>
        <pc:picChg chg="add mod">
          <ac:chgData name="João Luis Aguiar" userId="18a031d5cb8f2fde" providerId="LiveId" clId="{9CDBFB8E-461B-4989-8EB7-FBB1303FF3A2}" dt="2023-07-24T22:10:22.040" v="3683" actId="14100"/>
          <ac:picMkLst>
            <pc:docMk/>
            <pc:sldMk cId="4166106874" sldId="4111"/>
            <ac:picMk id="51" creationId="{A3BC69CF-A2F8-070C-48DB-F12F4E63A2DB}"/>
          </ac:picMkLst>
        </pc:picChg>
        <pc:picChg chg="add mod">
          <ac:chgData name="João Luis Aguiar" userId="18a031d5cb8f2fde" providerId="LiveId" clId="{9CDBFB8E-461B-4989-8EB7-FBB1303FF3A2}" dt="2023-07-24T22:10:27.057" v="3685" actId="1076"/>
          <ac:picMkLst>
            <pc:docMk/>
            <pc:sldMk cId="4166106874" sldId="4111"/>
            <ac:picMk id="53" creationId="{30437A8B-8D3B-70B9-BF4F-D8D473C4F213}"/>
          </ac:picMkLst>
        </pc:picChg>
        <pc:picChg chg="add mod">
          <ac:chgData name="João Luis Aguiar" userId="18a031d5cb8f2fde" providerId="LiveId" clId="{9CDBFB8E-461B-4989-8EB7-FBB1303FF3A2}" dt="2023-07-24T22:10:36.040" v="3690" actId="14100"/>
          <ac:picMkLst>
            <pc:docMk/>
            <pc:sldMk cId="4166106874" sldId="4111"/>
            <ac:picMk id="55" creationId="{CE2338FB-250B-629B-BED0-771F6FB32BB9}"/>
          </ac:picMkLst>
        </pc:picChg>
      </pc:sldChg>
      <pc:sldChg chg="add">
        <pc:chgData name="João Luis Aguiar" userId="18a031d5cb8f2fde" providerId="LiveId" clId="{9CDBFB8E-461B-4989-8EB7-FBB1303FF3A2}" dt="2023-07-24T22:15:55.370" v="3697"/>
        <pc:sldMkLst>
          <pc:docMk/>
          <pc:sldMk cId="2297823344" sldId="4112"/>
        </pc:sldMkLst>
      </pc:sldChg>
      <pc:sldChg chg="add">
        <pc:chgData name="João Luis Aguiar" userId="18a031d5cb8f2fde" providerId="LiveId" clId="{9CDBFB8E-461B-4989-8EB7-FBB1303FF3A2}" dt="2023-07-24T22:16:06.594" v="3698"/>
        <pc:sldMkLst>
          <pc:docMk/>
          <pc:sldMk cId="1834233223" sldId="4113"/>
        </pc:sldMkLst>
      </pc:sldChg>
      <pc:sldChg chg="addSp delSp modSp add mod">
        <pc:chgData name="João Luis Aguiar" userId="18a031d5cb8f2fde" providerId="LiveId" clId="{9CDBFB8E-461B-4989-8EB7-FBB1303FF3A2}" dt="2023-07-24T22:37:29.950" v="4656" actId="207"/>
        <pc:sldMkLst>
          <pc:docMk/>
          <pc:sldMk cId="580409865" sldId="4114"/>
        </pc:sldMkLst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6" creationId="{4E0D7B1A-C91A-AA66-FEC9-D9B306BA5402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7" creationId="{7CE3D557-1C1D-4C3C-821C-7CDDF47DD8AB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8" creationId="{92BCE46F-54C6-6173-CC07-F5D203F66E4A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9" creationId="{700A04A3-FB37-4FC5-47F2-A3FB3E202525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10" creationId="{1D318F29-F38C-445B-20B5-AE21146DE4F4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11" creationId="{C157B646-50C6-1D85-3C74-1E0CC2361735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12" creationId="{CD9B6A71-9295-82B6-C586-5F7E5E84F14B}"/>
          </ac:spMkLst>
        </pc:spChg>
        <pc:spChg chg="mod">
          <ac:chgData name="João Luis Aguiar" userId="18a031d5cb8f2fde" providerId="LiveId" clId="{9CDBFB8E-461B-4989-8EB7-FBB1303FF3A2}" dt="2023-07-24T22:19:23.601" v="3720" actId="20577"/>
          <ac:spMkLst>
            <pc:docMk/>
            <pc:sldMk cId="580409865" sldId="4114"/>
            <ac:spMk id="13" creationId="{00000000-0000-0000-0000-000000000000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14" creationId="{E10B064F-6FB0-8820-0F0F-5A6282DE75BE}"/>
          </ac:spMkLst>
        </pc:spChg>
        <pc:spChg chg="add del mod">
          <ac:chgData name="João Luis Aguiar" userId="18a031d5cb8f2fde" providerId="LiveId" clId="{9CDBFB8E-461B-4989-8EB7-FBB1303FF3A2}" dt="2023-07-24T22:25:56.649" v="3763"/>
          <ac:spMkLst>
            <pc:docMk/>
            <pc:sldMk cId="580409865" sldId="4114"/>
            <ac:spMk id="15" creationId="{D4DBAE31-4161-8629-AAEB-22CBF743B930}"/>
          </ac:spMkLst>
        </pc:spChg>
        <pc:spChg chg="add del mod">
          <ac:chgData name="João Luis Aguiar" userId="18a031d5cb8f2fde" providerId="LiveId" clId="{9CDBFB8E-461B-4989-8EB7-FBB1303FF3A2}" dt="2023-07-24T22:25:56.130" v="3762"/>
          <ac:spMkLst>
            <pc:docMk/>
            <pc:sldMk cId="580409865" sldId="4114"/>
            <ac:spMk id="16" creationId="{CA6A9BE3-F40C-13B9-C7F0-CE0230BA8058}"/>
          </ac:spMkLst>
        </pc:spChg>
        <pc:spChg chg="add del mod">
          <ac:chgData name="João Luis Aguiar" userId="18a031d5cb8f2fde" providerId="LiveId" clId="{9CDBFB8E-461B-4989-8EB7-FBB1303FF3A2}" dt="2023-07-24T22:25:56.130" v="3762"/>
          <ac:spMkLst>
            <pc:docMk/>
            <pc:sldMk cId="580409865" sldId="4114"/>
            <ac:spMk id="17" creationId="{C0C37428-8FB5-3F2D-A0D9-7974C69FF330}"/>
          </ac:spMkLst>
        </pc:spChg>
        <pc:spChg chg="add del mod">
          <ac:chgData name="João Luis Aguiar" userId="18a031d5cb8f2fde" providerId="LiveId" clId="{9CDBFB8E-461B-4989-8EB7-FBB1303FF3A2}" dt="2023-07-24T22:25:56.130" v="3762"/>
          <ac:spMkLst>
            <pc:docMk/>
            <pc:sldMk cId="580409865" sldId="4114"/>
            <ac:spMk id="18" creationId="{491AD7D6-5E8F-8302-1AAE-1D33C4FA404B}"/>
          </ac:spMkLst>
        </pc:spChg>
        <pc:spChg chg="add del mod">
          <ac:chgData name="João Luis Aguiar" userId="18a031d5cb8f2fde" providerId="LiveId" clId="{9CDBFB8E-461B-4989-8EB7-FBB1303FF3A2}" dt="2023-07-24T22:25:56.130" v="3762"/>
          <ac:spMkLst>
            <pc:docMk/>
            <pc:sldMk cId="580409865" sldId="4114"/>
            <ac:spMk id="19" creationId="{669A9AB8-64FD-C07B-F5E5-E884B7E06B6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27" creationId="{A452665F-75AB-BF84-6753-350CCF9D495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28" creationId="{CF9B2389-B7C5-7823-C6AB-E912B441E6F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29" creationId="{1CBE4DDF-3332-46A8-6085-DADEAF1E3DD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0" creationId="{A70765D6-9898-27BA-E30F-582034559A9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1" creationId="{FF27F13B-BB4D-ED1E-B080-C4C55A1F0BE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2" creationId="{B5571661-DD63-FB99-A1C7-2A33E29681A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3" creationId="{E2E54343-4E22-AB52-231A-09242FCE602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4" creationId="{D7DBF917-220D-FB6C-3419-9534CB2F238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5" creationId="{FB7F08B7-4EF2-EC75-F0C4-69C15F9FCEC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6" creationId="{C238CFFC-A511-C6A7-DEC2-1B6A49C0E3A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7" creationId="{FBBD0589-762A-773E-30A4-5687FF575F9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8" creationId="{0D4D7E0B-2F7B-8FC0-9BAD-5964C3810EC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39" creationId="{318E6A81-F5E2-AF69-1FFC-A892F5A4E907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0" creationId="{4FE2EE73-37C3-F69A-5E44-E28F1C15C2A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1" creationId="{D1B4E4B2-462C-D211-3B01-A001BF488A8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2" creationId="{65DA2E5F-D368-0AB2-0302-11333B7FA6E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3" creationId="{02DE5F9A-3110-D7DF-5F66-A504B6E32F0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4" creationId="{83A48692-88F5-4538-6DDF-87D267B9FAA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5" creationId="{9497E7B9-283F-D0B4-A4A1-67FF7D72AE0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6" creationId="{21608068-7465-ACEC-F4EE-622A77E0EAF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7" creationId="{3243472C-F6D1-CF11-8A84-E531D5C0CEA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48" creationId="{D4C8D91D-7908-A729-E6C0-8A4CD2636D8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50" creationId="{CE194CD0-0F3C-EABC-03D1-00F05485499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52" creationId="{B57A2437-3E68-A9BB-A0F7-988BD2302A84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54" creationId="{2768FCFA-455E-73AB-0679-8BBF2226AFA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56" creationId="{3D96F57F-1A19-4D60-CBB1-29902244C7DB}"/>
          </ac:spMkLst>
        </pc:spChg>
        <pc:spChg chg="del">
          <ac:chgData name="João Luis Aguiar" userId="18a031d5cb8f2fde" providerId="LiveId" clId="{9CDBFB8E-461B-4989-8EB7-FBB1303FF3A2}" dt="2023-07-24T22:19:28.836" v="3721" actId="478"/>
          <ac:spMkLst>
            <pc:docMk/>
            <pc:sldMk cId="580409865" sldId="4114"/>
            <ac:spMk id="57" creationId="{DA3A4C94-CE18-4CCA-3F26-50D52DB86DB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58" creationId="{7583130E-38B7-696E-C7D8-62AA34D3795C}"/>
          </ac:spMkLst>
        </pc:spChg>
        <pc:spChg chg="del">
          <ac:chgData name="João Luis Aguiar" userId="18a031d5cb8f2fde" providerId="LiveId" clId="{9CDBFB8E-461B-4989-8EB7-FBB1303FF3A2}" dt="2023-07-24T22:19:35.764" v="3728" actId="478"/>
          <ac:spMkLst>
            <pc:docMk/>
            <pc:sldMk cId="580409865" sldId="4114"/>
            <ac:spMk id="59" creationId="{C91A1C1B-9E49-B4E1-AEE2-8FB39FA1438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0" creationId="{E06FB611-10CE-1425-6D49-D324423F48E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1" creationId="{70C88655-167F-10C4-29B0-12B39E85DA1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2" creationId="{78B5A19D-E2CA-630D-C577-22BFF48F9DC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3" creationId="{5E524D7D-C15A-5DF1-B562-5C39F2017BA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4" creationId="{AA1E3BC4-61BB-7D2B-C4A4-B906517F9A0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5" creationId="{B752FC9C-5CC5-5CD2-9AAC-178779935AB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6" creationId="{5C64AE18-0F01-6D46-9FAE-79ABA8A9E04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7" creationId="{0EA8DBBC-7F10-6784-8CEB-4FFB5BC84AC7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8" creationId="{F8B8F4CF-5742-B092-45EB-697A02F0459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69" creationId="{EDCF4DD3-8B36-864A-DE1E-835DA0347FB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0" creationId="{340E6C54-15BE-1C9F-5720-5A4044A1FE8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1" creationId="{A984F445-EE24-F99D-BB1A-FBB27FDE16E0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2" creationId="{F2D4DCF7-F2FE-8C64-7BB4-B3C5A5908FD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3" creationId="{335DD150-3BAF-99F7-0F35-4277A850E1A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4" creationId="{27FE37CB-C30D-F852-32DC-0C9A6E22422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5" creationId="{C3AC8471-E2D8-B91A-606D-7B25479AD6A7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6" creationId="{A8C1DA6B-7AF8-74F7-4730-BA5D7EBC6E9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7" creationId="{7CC90136-5677-C6DD-0615-76126F9509D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8" creationId="{0036C60D-2F13-1458-70FD-5963D12C46A4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79" creationId="{F4D3C3B5-F504-360A-9B7F-A72DD577D2A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0" creationId="{914A4BBD-E77B-8DF7-E8B7-BF856A39F8B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1" creationId="{9E2BB4CB-3792-2E0D-0B74-570453CB8DD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2" creationId="{4B016B65-88A1-1ED7-7C5D-0CF8FF25878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3" creationId="{1E35F020-6D21-72C5-EBEF-581397EA824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4" creationId="{7EE2D3EF-BD93-DE5A-C66D-9A63578970F2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5" creationId="{A084DBEE-6B12-A0C0-42CA-D38FAC8B8E0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6" creationId="{EF0DA1BF-4E0A-B24F-F36B-9C8855EA0F8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7" creationId="{FA8937CA-09F3-60A3-6D18-6055349CBB7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8" creationId="{CD0C73A3-66F9-E5E7-217D-E0D9CC9E2AC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89" creationId="{B82DED5C-7DF6-8A21-832E-89A83E8E007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0" creationId="{FA9F1C4C-2A16-AA4D-157D-FF19721E2E9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1" creationId="{3C05F50F-B26C-50D9-C95A-1994B50C6BC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2" creationId="{5145351D-85DB-1C44-C389-204DC2E658F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3" creationId="{F7FFE104-25C2-5A1C-5959-135F9BD5D0F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4" creationId="{395799CD-E7C9-10E0-9F26-4153B0E20E6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5" creationId="{FDC545AC-4DD5-A858-B9E7-70F8B8F259E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6" creationId="{48804D6C-2F22-251E-DCA5-A351DA0D2F0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7" creationId="{955F22A5-332F-B6A5-529C-519C603681F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8" creationId="{DF82E42A-A2C7-4B7D-CB7B-07E615C1E7F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99" creationId="{BFCFA4BE-6C1B-96B5-B5A7-4704D26BA23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0" creationId="{D1F93842-8D48-6F47-D4C9-73B835EB81E4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1" creationId="{AB15AACC-FE7C-95AF-5E16-A1997FE8159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2" creationId="{2EFA28DA-DB77-71FA-8327-9E8BCE7DEFE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3" creationId="{66097170-18CB-2A13-8A37-54CF8C88BD0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4" creationId="{E6575704-2DCF-0C1F-596B-EDB61AC916A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5" creationId="{518414E1-E4E0-941A-50C2-9E976F9A58B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6" creationId="{B2662727-9A87-C5FB-660F-EA706E962E52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7" creationId="{9C14F40E-11F1-CE67-880E-33B3F0A447F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8" creationId="{4680E6DD-B63B-E01E-DADF-E9ED0433C24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09" creationId="{52FD76A2-6F9B-E627-A0FB-6B6F96D404E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0" creationId="{E79569F8-D09A-E9E1-7B15-4FD0E952C77E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1" creationId="{8A73C1A3-4C4C-0EA4-35F5-8ECD9514B40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2" creationId="{F90BD602-58D1-1BA5-FD64-2B3133A5F54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3" creationId="{8011268F-B93E-EA6B-AF8E-5E34AA5422C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4" creationId="{8BC2588A-F486-F94F-1F77-FD5B567BBD3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5" creationId="{EF0520DF-118E-42E9-DF18-F4C9C438CDE2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6" creationId="{D7F86DBA-FA38-C123-DAAE-8222F705B94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7" creationId="{93349F75-BEAC-4800-EDF5-4849298FDA4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8" creationId="{D35EFAAD-F352-98AB-DDE9-248A5B2A732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19" creationId="{1DFB6A24-DCEF-275D-DCE0-D07CA101C6A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0" creationId="{91E45740-BCD5-AB73-445F-17BE595FFF7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1" creationId="{39CEB87D-05E2-2BA8-4DF0-A1A4AFFEA7C4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2" creationId="{801340EA-BCBC-D9E4-00CF-95B3C365344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3" creationId="{AD09D55B-C4A9-2D3E-F53A-0188F01AF0B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4" creationId="{56107F82-ED33-D7D1-3606-88BF55672EC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5" creationId="{BFF672D0-C23D-2F9C-A3B7-8325435BFFC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6" creationId="{7D9EF39E-36A0-A13A-A780-5310DA016DB7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7" creationId="{702E0953-8724-D2B3-E263-0E88AC208692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8" creationId="{6A6A526B-A388-ABC4-A25F-CDFD9CA93F03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29" creationId="{622515EC-BDB2-2026-2DAC-628070FBDBE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0" creationId="{46722F7F-CF09-E40B-47D7-0B8A35627D3C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1" creationId="{4EBC6871-15B0-0214-ABCA-AD81FF35AA7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2" creationId="{44EE75AE-D1BB-0680-073E-AB68B316D3C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3" creationId="{321CA7EB-B2A9-9AE0-418B-2E6E8F86C8D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4" creationId="{B4C7FD12-1001-18F1-9D0E-FDB14F85569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5" creationId="{562AC7CB-BCE2-4C9C-D7A8-A0F5FD0E49F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6" creationId="{835534FB-10DE-D0D8-7067-C84A6987BFD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7" creationId="{7B2F9D3D-20AE-6BBE-3A79-14860E5A4FF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8" creationId="{4BB739D1-C2DC-B85A-5779-2153B20C3B2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39" creationId="{FD9EFFA5-C8A7-32B6-BC71-ED0DE988691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0" creationId="{6EE87A76-B2F6-5815-CB23-65E8C2EA359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1" creationId="{497BDB62-AD72-7983-BE2E-10B944454F9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2" creationId="{35FBA9E4-3A23-9FD9-3744-C4E0582B08E4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3" creationId="{3653E7F2-32F8-9EA9-5D66-DC12284089ED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4" creationId="{FC8FFA18-E662-46DC-DA09-697A4C5A609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5" creationId="{4040CE6E-2733-A6C0-3E61-6037C81F739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6" creationId="{1F961230-C6E8-E21C-C4B2-0A0E45C22DB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7" creationId="{67082CDA-B024-8209-2437-325F8812CCE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8" creationId="{98CD33F1-0A13-7D23-DC69-5D841ECBE39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49" creationId="{947F5961-B54F-D687-52E2-9D0C187D382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0" creationId="{0AA0D86B-7820-936B-1EC3-735FBFED5FE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1" creationId="{64A3E368-3DDE-AED7-ECD4-D50B4D167B27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2" creationId="{CD5B739B-EA3F-8BD4-02AC-938C9309CA52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3" creationId="{FA805E7B-6492-883F-54BA-378EAD93BB5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4" creationId="{9CAA1C74-5BE2-2D91-7A5C-00DC0B18B6C1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5" creationId="{9D56D2C5-62B9-9AE3-2A8C-30C565EC1AD2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6" creationId="{526C54E2-DCD2-A0FA-CA13-B8AF4E389219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7" creationId="{AE82DB3F-E7FD-8101-6EB3-FBF45920A7EB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8" creationId="{5904F374-5416-CA0A-E3E2-BD09073CE4B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59" creationId="{8C0BA94E-7EF2-F12F-29E4-1EC1105A094F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60" creationId="{F13EE25D-0FDA-756A-2B8F-6D6168F2F6E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61" creationId="{6691C7AE-E5A2-2D4C-F8BA-663D8C3449B5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62" creationId="{FE7BC0E1-601C-E56F-C8FD-FFD005725C96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63" creationId="{F81708A6-9790-7C7B-8CFA-95C4DE4A204A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64" creationId="{35F15AD5-C343-9DEB-E5D4-AC1A92C1E1A8}"/>
          </ac:spMkLst>
        </pc:spChg>
        <pc:spChg chg="mod">
          <ac:chgData name="João Luis Aguiar" userId="18a031d5cb8f2fde" providerId="LiveId" clId="{9CDBFB8E-461B-4989-8EB7-FBB1303FF3A2}" dt="2023-07-24T22:24:32.880" v="3743"/>
          <ac:spMkLst>
            <pc:docMk/>
            <pc:sldMk cId="580409865" sldId="4114"/>
            <ac:spMk id="165" creationId="{F31CE1F6-D412-A676-F2A7-E94A30BB2AFB}"/>
          </ac:spMkLst>
        </pc:spChg>
        <pc:spChg chg="mod">
          <ac:chgData name="João Luis Aguiar" userId="18a031d5cb8f2fde" providerId="LiveId" clId="{9CDBFB8E-461B-4989-8EB7-FBB1303FF3A2}" dt="2023-07-24T22:26:20.949" v="3767" actId="14100"/>
          <ac:spMkLst>
            <pc:docMk/>
            <pc:sldMk cId="580409865" sldId="4114"/>
            <ac:spMk id="167" creationId="{3A56F2FE-38DC-E255-2698-BDAA25041359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69" creationId="{96F7F0E3-8008-28B9-AFA7-D72C73EDFA2F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70" creationId="{ABEB3165-91C7-3FBB-6289-17B9CD30CE42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71" creationId="{ADB0EDB5-FC75-C054-3E7E-02F92A202115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72" creationId="{FCFFF966-0FD3-1CDA-6034-EE38A1729445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73" creationId="{155D844A-9E13-379A-A31E-E590F5FFD9F0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78" creationId="{A552AAF1-C489-E88B-5D35-2C80F758BC95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79" creationId="{E67E9D67-B36F-F65A-CD97-083BF066B827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80" creationId="{E38E69C9-EB25-E55B-BE24-C730B1117859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81" creationId="{CAC71C60-9E01-EE63-9259-2C327F489889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82" creationId="{FAD99ABB-A38E-0D28-1707-08EFAE424E77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87" creationId="{A9328741-D28A-0278-9C7D-AFCB7F32FFB2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88" creationId="{0BF99FBC-4119-7A84-3813-7DF388346E00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89" creationId="{63D58078-93C2-1A10-C1BE-3647EB81F9C6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0" creationId="{7D8BD34F-8EE8-3E17-8BE9-BF379C756696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1" creationId="{6830B7BA-AB00-4DAE-15E8-B24D8F4F6548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2" creationId="{382796B8-36DC-B682-20BB-5224DC776127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3" creationId="{AD36264E-5769-6FC6-18FE-DE81662098C1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4" creationId="{AEF8D8A9-AAFB-DEAB-330A-2B55BE811B8A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5" creationId="{7928A9C8-DED5-51C3-C6A0-F8FAD8107BFE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6" creationId="{69F357D7-4B62-977A-54BE-FB248B9AA19E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7" creationId="{CC8CC843-27D4-4E12-54A1-2AA3F992B317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8" creationId="{65CBA307-B088-CDB2-03FB-FB2E26C1DEB5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199" creationId="{9834F2E6-9424-6095-816A-82243E7A9714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0" creationId="{94F11C73-48E8-01B4-48B9-674D6148F8B1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1" creationId="{2FCC9E9F-0719-A092-8499-43D8CFA2932E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2" creationId="{1B57EABA-289A-5F95-12A3-00D80E40C137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3" creationId="{D5EA4424-2370-5224-C624-EFA023513B2F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4" creationId="{FF9A5B37-BDE3-48B1-5C48-A9F906200BFB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5" creationId="{4351F7A8-B8C7-26CD-1299-4C65C04068A0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6" creationId="{2CA89FC5-DE03-2F13-04D8-90DAABDC77DE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7" creationId="{878F8AC8-506F-5987-4B66-C9CB835F4E96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8" creationId="{E983BA24-D4B1-E442-9AFB-0FABB22CF5EF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09" creationId="{8BFD856F-12CC-03B7-29F1-7016ED8F3F30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0" creationId="{21FBA86A-BF2C-72DC-6D60-24342A19D813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1" creationId="{93B66AB0-B13F-D602-A19E-E968FE479A79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2" creationId="{525B406C-88B6-86C0-70BF-1EFE486AB921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3" creationId="{CD778B20-3DC0-89EC-E626-142E1D225858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4" creationId="{C8007C70-A48A-039A-F173-E959E67D0799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5" creationId="{4CB0B336-7812-BF42-06C7-A2AD89BCF4B2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6" creationId="{04EBDD8D-8258-01D7-43B6-805D7160B009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7" creationId="{49FC864A-6DD2-E433-03B6-3D15E3E87DC2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8" creationId="{E8A1E7FD-6E2E-2500-E90B-27AB92A77D47}"/>
          </ac:spMkLst>
        </pc:spChg>
        <pc:spChg chg="mod">
          <ac:chgData name="João Luis Aguiar" userId="18a031d5cb8f2fde" providerId="LiveId" clId="{9CDBFB8E-461B-4989-8EB7-FBB1303FF3A2}" dt="2023-07-24T22:26:12.071" v="3765"/>
          <ac:spMkLst>
            <pc:docMk/>
            <pc:sldMk cId="580409865" sldId="4114"/>
            <ac:spMk id="219" creationId="{45391045-FF49-873C-C19E-AA050CB1C278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21" creationId="{9B7AB57E-B28F-C557-0178-67B27557BC2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23" creationId="{AD90553C-EAF9-3B06-52A3-2C1881DB8D42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24" creationId="{DE316BA7-4CB7-1F57-4A6C-81E25A50853A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25" creationId="{2541CEA6-3F97-D5DF-0BF9-860690FC46CD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26" creationId="{AB77B7ED-2563-1B97-CDDC-06D0EF6BDCC1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27" creationId="{BD4305B8-0423-1FAD-9DB5-623269C325FE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32" creationId="{98C7E438-8E6F-527F-B255-18449B30AB7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33" creationId="{80A04A6F-345F-DB6D-B4D4-17E119EBC2E9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34" creationId="{61A1DAE0-43E3-B966-765E-7285505C84C4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35" creationId="{A756FB5F-E376-191B-85D5-28F74613E68E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36" creationId="{1AAA3734-C606-2F67-0492-7A2EAF393470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1" creationId="{42D5C327-F555-ADD6-AAC7-293533CF7614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2" creationId="{90709DDC-DA2D-AA5D-F492-115D8492B88C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3" creationId="{DEE3B204-E67E-AAD8-8BDF-BE66EEFEBE71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4" creationId="{C38A4DF5-3A9D-C8B7-D865-8CFE7B5E7C6B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5" creationId="{58F2FBE7-6491-0782-B768-C8373E809B98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6" creationId="{6A04BFB6-F24D-2209-D657-B4E4F23553E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7" creationId="{BAB3E4CA-4BF9-5B4B-BC17-AE33ED87767F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8" creationId="{5F048879-F49E-5BDB-7B1C-57A3FA0A8DBA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49" creationId="{EAA9872B-6BB6-D63F-8A85-32AA2FC95AEF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0" creationId="{5BB36BCB-A512-FFA3-FE4B-C0A592A3F63C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1" creationId="{34C9C874-E99D-7CB9-D8CC-066504C91116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2" creationId="{9A980F84-8455-50E2-BC01-A15A8E74A7DE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3" creationId="{3C6E3D2B-AEEB-AE03-64E6-BCABC71770F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4" creationId="{5A365679-A0F8-02BE-4993-EAB3977E7E2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5" creationId="{BEF43FA9-B30E-D601-0D69-D5254E15707C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6" creationId="{FDA7E4F7-90B0-6BEC-C500-332BF99E0BC2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7" creationId="{09898410-9559-D465-E374-D4D0D31A0CCA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8" creationId="{85EB5929-BB79-52F4-A3F0-37B4753EE070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59" creationId="{0B83D3EC-9EEB-4682-DAB0-8C9D086C1CE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0" creationId="{AD88B30B-6BE9-647C-E58F-1D074DD32C5A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1" creationId="{4E39FEB8-BB9A-DD9D-117F-D5F17739132C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2" creationId="{5CD07DD4-48E9-D3BE-96E5-E47DEF9529BE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3" creationId="{95977CAC-C42A-F29E-5663-BA4AA1B6FF23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4" creationId="{9565E870-3898-43B9-147D-692BA01FC9B9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5" creationId="{2B19C908-D980-A909-56C5-9047F29B832F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6" creationId="{BF2B78DB-CE8F-7954-8C5C-35899CCABE6B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7" creationId="{2A6E7C5E-C5F1-4C13-E72E-806B986E347C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8" creationId="{F614515A-4709-1AD5-E990-80B8A1034E05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69" creationId="{1C872493-6BAA-2D00-1F68-7358BBA8A712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70" creationId="{EEB3C203-BDA6-35A6-2587-3B5283380B0B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71" creationId="{D5299E1F-BDDD-132B-F9F8-E39C0BD5936B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72" creationId="{7C83615A-9CBF-C016-DA11-81A5A7353F88}"/>
          </ac:spMkLst>
        </pc:spChg>
        <pc:spChg chg="mod">
          <ac:chgData name="João Luis Aguiar" userId="18a031d5cb8f2fde" providerId="LiveId" clId="{9CDBFB8E-461B-4989-8EB7-FBB1303FF3A2}" dt="2023-07-24T22:26:41.484" v="3770"/>
          <ac:spMkLst>
            <pc:docMk/>
            <pc:sldMk cId="580409865" sldId="4114"/>
            <ac:spMk id="273" creationId="{33C8AEF5-D011-C3F8-42FE-C9C8169AF2FB}"/>
          </ac:spMkLst>
        </pc:spChg>
        <pc:spChg chg="add mod">
          <ac:chgData name="João Luis Aguiar" userId="18a031d5cb8f2fde" providerId="LiveId" clId="{9CDBFB8E-461B-4989-8EB7-FBB1303FF3A2}" dt="2023-07-24T22:33:43.524" v="4515" actId="13926"/>
          <ac:spMkLst>
            <pc:docMk/>
            <pc:sldMk cId="580409865" sldId="4114"/>
            <ac:spMk id="274" creationId="{869D6AE2-5287-2756-41EE-C692F2237219}"/>
          </ac:spMkLst>
        </pc:spChg>
        <pc:spChg chg="add mod">
          <ac:chgData name="João Luis Aguiar" userId="18a031d5cb8f2fde" providerId="LiveId" clId="{9CDBFB8E-461B-4989-8EB7-FBB1303FF3A2}" dt="2023-07-24T22:37:29.950" v="4656" actId="207"/>
          <ac:spMkLst>
            <pc:docMk/>
            <pc:sldMk cId="580409865" sldId="4114"/>
            <ac:spMk id="275" creationId="{07F553DB-14EE-FDA6-DE82-4D636A562FB4}"/>
          </ac:spMkLst>
        </pc:spChg>
        <pc:spChg chg="add del">
          <ac:chgData name="João Luis Aguiar" userId="18a031d5cb8f2fde" providerId="LiveId" clId="{9CDBFB8E-461B-4989-8EB7-FBB1303FF3A2}" dt="2023-07-24T22:30:22.947" v="4140" actId="478"/>
          <ac:spMkLst>
            <pc:docMk/>
            <pc:sldMk cId="580409865" sldId="4114"/>
            <ac:spMk id="277" creationId="{52B911F8-09D9-9972-A56C-FCD94AEB0775}"/>
          </ac:spMkLst>
        </pc:spChg>
        <pc:grpChg chg="add del mod">
          <ac:chgData name="João Luis Aguiar" userId="18a031d5cb8f2fde" providerId="LiveId" clId="{9CDBFB8E-461B-4989-8EB7-FBB1303FF3A2}" dt="2023-07-24T22:25:50.166" v="3754"/>
          <ac:grpSpMkLst>
            <pc:docMk/>
            <pc:sldMk cId="580409865" sldId="4114"/>
            <ac:grpSpMk id="20" creationId="{6E5923D2-F7A2-10F8-0709-53A7CAF47596}"/>
          </ac:grpSpMkLst>
        </pc:grpChg>
        <pc:grpChg chg="mod">
          <ac:chgData name="João Luis Aguiar" userId="18a031d5cb8f2fde" providerId="LiveId" clId="{9CDBFB8E-461B-4989-8EB7-FBB1303FF3A2}" dt="2023-07-24T22:24:32.880" v="3743"/>
          <ac:grpSpMkLst>
            <pc:docMk/>
            <pc:sldMk cId="580409865" sldId="4114"/>
            <ac:grpSpMk id="21" creationId="{737F33BE-98A3-2BBF-77E1-CF7E999BA042}"/>
          </ac:grpSpMkLst>
        </pc:grpChg>
        <pc:grpChg chg="mod">
          <ac:chgData name="João Luis Aguiar" userId="18a031d5cb8f2fde" providerId="LiveId" clId="{9CDBFB8E-461B-4989-8EB7-FBB1303FF3A2}" dt="2023-07-24T22:24:32.880" v="3743"/>
          <ac:grpSpMkLst>
            <pc:docMk/>
            <pc:sldMk cId="580409865" sldId="4114"/>
            <ac:grpSpMk id="23" creationId="{CB7D7506-2C4F-06EC-5AA2-AF22C635A9C8}"/>
          </ac:grpSpMkLst>
        </pc:grpChg>
        <pc:grpChg chg="mod">
          <ac:chgData name="João Luis Aguiar" userId="18a031d5cb8f2fde" providerId="LiveId" clId="{9CDBFB8E-461B-4989-8EB7-FBB1303FF3A2}" dt="2023-07-24T22:24:32.880" v="3743"/>
          <ac:grpSpMkLst>
            <pc:docMk/>
            <pc:sldMk cId="580409865" sldId="4114"/>
            <ac:grpSpMk id="24" creationId="{93414BC8-D24A-0060-FEFF-5D27376EC4DA}"/>
          </ac:grpSpMkLst>
        </pc:grpChg>
        <pc:grpChg chg="mod">
          <ac:chgData name="João Luis Aguiar" userId="18a031d5cb8f2fde" providerId="LiveId" clId="{9CDBFB8E-461B-4989-8EB7-FBB1303FF3A2}" dt="2023-07-24T22:24:32.880" v="3743"/>
          <ac:grpSpMkLst>
            <pc:docMk/>
            <pc:sldMk cId="580409865" sldId="4114"/>
            <ac:grpSpMk id="25" creationId="{D7351ED7-BDAC-EA3F-FEFC-1A59009BFC49}"/>
          </ac:grpSpMkLst>
        </pc:grpChg>
        <pc:grpChg chg="add del mod">
          <ac:chgData name="João Luis Aguiar" userId="18a031d5cb8f2fde" providerId="LiveId" clId="{9CDBFB8E-461B-4989-8EB7-FBB1303FF3A2}" dt="2023-07-24T22:26:21.358" v="3768"/>
          <ac:grpSpMkLst>
            <pc:docMk/>
            <pc:sldMk cId="580409865" sldId="4114"/>
            <ac:grpSpMk id="166" creationId="{81F35D26-36D2-23B9-DB73-5C8A4161E1D6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68" creationId="{2B40E63A-AAD9-FE8A-D05C-32F155DDC259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74" creationId="{1A6B39AD-ABFB-CB97-B787-D18810FD84D6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75" creationId="{7C1B4BE8-CC1E-5996-DDDB-1B22565FF3D7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76" creationId="{FC0EC323-8FBC-70B7-3B92-7C6977984197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77" creationId="{78E1D06C-5ED5-71CA-BF41-ADF907202105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83" creationId="{88FE277C-D17B-E46A-6783-13064C792BBE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84" creationId="{0CB40747-C684-AEF1-F80E-76C80CDD9395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85" creationId="{DEBB4AA6-69E0-9624-41AE-821E52559CB6}"/>
          </ac:grpSpMkLst>
        </pc:grpChg>
        <pc:grpChg chg="mod">
          <ac:chgData name="João Luis Aguiar" userId="18a031d5cb8f2fde" providerId="LiveId" clId="{9CDBFB8E-461B-4989-8EB7-FBB1303FF3A2}" dt="2023-07-24T22:26:12.071" v="3765"/>
          <ac:grpSpMkLst>
            <pc:docMk/>
            <pc:sldMk cId="580409865" sldId="4114"/>
            <ac:grpSpMk id="186" creationId="{CA2EB8A5-421F-C261-E287-ABE5E3C6CE56}"/>
          </ac:grpSpMkLst>
        </pc:grpChg>
        <pc:grpChg chg="add mod">
          <ac:chgData name="João Luis Aguiar" userId="18a031d5cb8f2fde" providerId="LiveId" clId="{9CDBFB8E-461B-4989-8EB7-FBB1303FF3A2}" dt="2023-07-24T22:36:28.912" v="4649" actId="14100"/>
          <ac:grpSpMkLst>
            <pc:docMk/>
            <pc:sldMk cId="580409865" sldId="4114"/>
            <ac:grpSpMk id="220" creationId="{959FA43E-2C59-F522-33E4-2EB746816482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22" creationId="{C6D23484-FCE2-5DC2-3FA6-ECCCBA685A0B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28" creationId="{F4CAB53D-76ED-CF97-B78D-D09676B9B481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29" creationId="{CA37E209-4D88-67A0-2396-AB8BBA848BC8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30" creationId="{3D90503E-D7D3-10D1-B8AE-5E9B536BA542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31" creationId="{BD898C06-A36C-285E-5186-83888BFCBB30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37" creationId="{CF3DE34E-3966-59F7-30E2-DE0EC0234320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38" creationId="{752FDB9F-61D4-A10D-F03E-DDC4041884F4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39" creationId="{92F1C9D2-E1AE-82FD-864A-7BC876011EC2}"/>
          </ac:grpSpMkLst>
        </pc:grpChg>
        <pc:grpChg chg="mod">
          <ac:chgData name="João Luis Aguiar" userId="18a031d5cb8f2fde" providerId="LiveId" clId="{9CDBFB8E-461B-4989-8EB7-FBB1303FF3A2}" dt="2023-07-24T22:26:41.484" v="3770"/>
          <ac:grpSpMkLst>
            <pc:docMk/>
            <pc:sldMk cId="580409865" sldId="4114"/>
            <ac:grpSpMk id="240" creationId="{3C062394-63AA-0D7F-6BA9-B940BF4EAEFE}"/>
          </ac:grpSpMkLst>
        </pc:grpChg>
        <pc:picChg chg="add del mod">
          <ac:chgData name="João Luis Aguiar" userId="18a031d5cb8f2fde" providerId="LiveId" clId="{9CDBFB8E-461B-4989-8EB7-FBB1303FF3A2}" dt="2023-07-24T22:36:48.035" v="4654" actId="1076"/>
          <ac:picMkLst>
            <pc:docMk/>
            <pc:sldMk cId="580409865" sldId="4114"/>
            <ac:picMk id="4" creationId="{49CB23F3-8789-84A5-0638-728465EB2F37}"/>
          </ac:picMkLst>
        </pc:picChg>
        <pc:picChg chg="del">
          <ac:chgData name="João Luis Aguiar" userId="18a031d5cb8f2fde" providerId="LiveId" clId="{9CDBFB8E-461B-4989-8EB7-FBB1303FF3A2}" dt="2023-07-24T22:19:30.394" v="3722" actId="478"/>
          <ac:picMkLst>
            <pc:docMk/>
            <pc:sldMk cId="580409865" sldId="4114"/>
            <ac:picMk id="22" creationId="{436C9130-9A2B-13AB-BC66-5E7420175C61}"/>
          </ac:picMkLst>
        </pc:picChg>
        <pc:picChg chg="del">
          <ac:chgData name="João Luis Aguiar" userId="18a031d5cb8f2fde" providerId="LiveId" clId="{9CDBFB8E-461B-4989-8EB7-FBB1303FF3A2}" dt="2023-07-24T22:19:31.156" v="3723" actId="478"/>
          <ac:picMkLst>
            <pc:docMk/>
            <pc:sldMk cId="580409865" sldId="4114"/>
            <ac:picMk id="26" creationId="{245EF5FD-E164-177A-0060-E6230542DF67}"/>
          </ac:picMkLst>
        </pc:picChg>
        <pc:picChg chg="del">
          <ac:chgData name="João Luis Aguiar" userId="18a031d5cb8f2fde" providerId="LiveId" clId="{9CDBFB8E-461B-4989-8EB7-FBB1303FF3A2}" dt="2023-07-24T22:19:33.539" v="3726" actId="478"/>
          <ac:picMkLst>
            <pc:docMk/>
            <pc:sldMk cId="580409865" sldId="4114"/>
            <ac:picMk id="49" creationId="{2A554388-2F6D-45C4-C15A-9C08B66D81D2}"/>
          </ac:picMkLst>
        </pc:picChg>
        <pc:picChg chg="del">
          <ac:chgData name="João Luis Aguiar" userId="18a031d5cb8f2fde" providerId="LiveId" clId="{9CDBFB8E-461B-4989-8EB7-FBB1303FF3A2}" dt="2023-07-24T22:19:32.020" v="3724" actId="478"/>
          <ac:picMkLst>
            <pc:docMk/>
            <pc:sldMk cId="580409865" sldId="4114"/>
            <ac:picMk id="51" creationId="{A3BC69CF-A2F8-070C-48DB-F12F4E63A2DB}"/>
          </ac:picMkLst>
        </pc:picChg>
        <pc:picChg chg="del">
          <ac:chgData name="João Luis Aguiar" userId="18a031d5cb8f2fde" providerId="LiveId" clId="{9CDBFB8E-461B-4989-8EB7-FBB1303FF3A2}" dt="2023-07-24T22:19:32.759" v="3725" actId="478"/>
          <ac:picMkLst>
            <pc:docMk/>
            <pc:sldMk cId="580409865" sldId="4114"/>
            <ac:picMk id="53" creationId="{30437A8B-8D3B-70B9-BF4F-D8D473C4F213}"/>
          </ac:picMkLst>
        </pc:picChg>
        <pc:picChg chg="del">
          <ac:chgData name="João Luis Aguiar" userId="18a031d5cb8f2fde" providerId="LiveId" clId="{9CDBFB8E-461B-4989-8EB7-FBB1303FF3A2}" dt="2023-07-24T22:19:34.221" v="3727" actId="478"/>
          <ac:picMkLst>
            <pc:docMk/>
            <pc:sldMk cId="580409865" sldId="4114"/>
            <ac:picMk id="55" creationId="{CE2338FB-250B-629B-BED0-771F6FB32BB9}"/>
          </ac:picMkLst>
        </pc:picChg>
      </pc:sldChg>
      <pc:sldChg chg="addSp delSp modSp add mod">
        <pc:chgData name="João Luis Aguiar" userId="18a031d5cb8f2fde" providerId="LiveId" clId="{9CDBFB8E-461B-4989-8EB7-FBB1303FF3A2}" dt="2023-08-09T17:42:31.754" v="6112" actId="123"/>
        <pc:sldMkLst>
          <pc:docMk/>
          <pc:sldMk cId="1103768351" sldId="4115"/>
        </pc:sldMkLst>
        <pc:spChg chg="mod">
          <ac:chgData name="João Luis Aguiar" userId="18a031d5cb8f2fde" providerId="LiveId" clId="{9CDBFB8E-461B-4989-8EB7-FBB1303FF3A2}" dt="2023-07-25T14:28:44.681" v="4787"/>
          <ac:spMkLst>
            <pc:docMk/>
            <pc:sldMk cId="1103768351" sldId="4115"/>
            <ac:spMk id="6" creationId="{FA20BBD5-95ED-3575-803E-DC49F181EAE5}"/>
          </ac:spMkLst>
        </pc:spChg>
        <pc:spChg chg="mod">
          <ac:chgData name="João Luis Aguiar" userId="18a031d5cb8f2fde" providerId="LiveId" clId="{9CDBFB8E-461B-4989-8EB7-FBB1303FF3A2}" dt="2023-07-25T14:28:44.681" v="4787"/>
          <ac:spMkLst>
            <pc:docMk/>
            <pc:sldMk cId="1103768351" sldId="4115"/>
            <ac:spMk id="8" creationId="{A6CB7D98-F11A-33D3-6902-9B173A698024}"/>
          </ac:spMkLst>
        </pc:spChg>
        <pc:spChg chg="mod">
          <ac:chgData name="João Luis Aguiar" userId="18a031d5cb8f2fde" providerId="LiveId" clId="{9CDBFB8E-461B-4989-8EB7-FBB1303FF3A2}" dt="2023-07-25T14:28:44.681" v="4787"/>
          <ac:spMkLst>
            <pc:docMk/>
            <pc:sldMk cId="1103768351" sldId="4115"/>
            <ac:spMk id="9" creationId="{228DBD27-4F2D-9352-4F3B-03569ABA8C62}"/>
          </ac:spMkLst>
        </pc:spChg>
        <pc:spChg chg="mod">
          <ac:chgData name="João Luis Aguiar" userId="18a031d5cb8f2fde" providerId="LiveId" clId="{9CDBFB8E-461B-4989-8EB7-FBB1303FF3A2}" dt="2023-07-25T14:28:44.681" v="4787"/>
          <ac:spMkLst>
            <pc:docMk/>
            <pc:sldMk cId="1103768351" sldId="4115"/>
            <ac:spMk id="10" creationId="{14D92A66-75CC-2EBD-339A-0055C55B1B1B}"/>
          </ac:spMkLst>
        </pc:spChg>
        <pc:spChg chg="add del mod">
          <ac:chgData name="João Luis Aguiar" userId="18a031d5cb8f2fde" providerId="LiveId" clId="{9CDBFB8E-461B-4989-8EB7-FBB1303FF3A2}" dt="2023-07-25T14:28:46.966" v="4788"/>
          <ac:spMkLst>
            <pc:docMk/>
            <pc:sldMk cId="1103768351" sldId="4115"/>
            <ac:spMk id="11" creationId="{EAE4C049-0043-2D35-8C53-F5538083921C}"/>
          </ac:spMkLst>
        </pc:spChg>
        <pc:spChg chg="add del mod">
          <ac:chgData name="João Luis Aguiar" userId="18a031d5cb8f2fde" providerId="LiveId" clId="{9CDBFB8E-461B-4989-8EB7-FBB1303FF3A2}" dt="2023-07-25T14:28:46.966" v="4788"/>
          <ac:spMkLst>
            <pc:docMk/>
            <pc:sldMk cId="1103768351" sldId="4115"/>
            <ac:spMk id="12" creationId="{72DE7E5C-2832-39B9-05A4-20C7B1ECE3B6}"/>
          </ac:spMkLst>
        </pc:spChg>
        <pc:spChg chg="mod">
          <ac:chgData name="João Luis Aguiar" userId="18a031d5cb8f2fde" providerId="LiveId" clId="{9CDBFB8E-461B-4989-8EB7-FBB1303FF3A2}" dt="2023-07-25T14:55:02.572" v="5395" actId="255"/>
          <ac:spMkLst>
            <pc:docMk/>
            <pc:sldMk cId="1103768351" sldId="4115"/>
            <ac:spMk id="13" creationId="{00000000-0000-0000-0000-000000000000}"/>
          </ac:spMkLst>
        </pc:spChg>
        <pc:spChg chg="add del mod">
          <ac:chgData name="João Luis Aguiar" userId="18a031d5cb8f2fde" providerId="LiveId" clId="{9CDBFB8E-461B-4989-8EB7-FBB1303FF3A2}" dt="2023-07-25T14:28:46.966" v="4788"/>
          <ac:spMkLst>
            <pc:docMk/>
            <pc:sldMk cId="1103768351" sldId="4115"/>
            <ac:spMk id="14" creationId="{6EA7E11F-A80C-6B78-D642-EB494AA012C9}"/>
          </ac:spMkLst>
        </pc:spChg>
        <pc:spChg chg="add mod">
          <ac:chgData name="João Luis Aguiar" userId="18a031d5cb8f2fde" providerId="LiveId" clId="{9CDBFB8E-461B-4989-8EB7-FBB1303FF3A2}" dt="2023-08-09T17:42:31.754" v="6112" actId="123"/>
          <ac:spMkLst>
            <pc:docMk/>
            <pc:sldMk cId="1103768351" sldId="4115"/>
            <ac:spMk id="20" creationId="{1CC79843-A80B-4B5B-46DE-781BD7BEF75A}"/>
          </ac:spMkLst>
        </pc:spChg>
        <pc:grpChg chg="add del mod">
          <ac:chgData name="João Luis Aguiar" userId="18a031d5cb8f2fde" providerId="LiveId" clId="{9CDBFB8E-461B-4989-8EB7-FBB1303FF3A2}" dt="2023-07-25T14:28:46.966" v="4788"/>
          <ac:grpSpMkLst>
            <pc:docMk/>
            <pc:sldMk cId="1103768351" sldId="4115"/>
            <ac:grpSpMk id="3" creationId="{7D1E41E6-B48A-D83A-A801-89BA73914AFC}"/>
          </ac:grpSpMkLst>
        </pc:grpChg>
        <pc:picChg chg="del">
          <ac:chgData name="João Luis Aguiar" userId="18a031d5cb8f2fde" providerId="LiveId" clId="{9CDBFB8E-461B-4989-8EB7-FBB1303FF3A2}" dt="2023-07-25T14:51:40.669" v="5369" actId="478"/>
          <ac:picMkLst>
            <pc:docMk/>
            <pc:sldMk cId="1103768351" sldId="4115"/>
            <ac:picMk id="4" creationId="{595CDABC-431A-4DC7-C4CD-DFA8E47C61D4}"/>
          </ac:picMkLst>
        </pc:picChg>
        <pc:picChg chg="del">
          <ac:chgData name="João Luis Aguiar" userId="18a031d5cb8f2fde" providerId="LiveId" clId="{9CDBFB8E-461B-4989-8EB7-FBB1303FF3A2}" dt="2023-07-25T14:51:41.324" v="5370" actId="478"/>
          <ac:picMkLst>
            <pc:docMk/>
            <pc:sldMk cId="1103768351" sldId="4115"/>
            <ac:picMk id="7" creationId="{B29172C2-7F65-0B65-ED98-94769CA560DE}"/>
          </ac:picMkLst>
        </pc:picChg>
        <pc:picChg chg="add mod">
          <ac:chgData name="João Luis Aguiar" userId="18a031d5cb8f2fde" providerId="LiveId" clId="{9CDBFB8E-461B-4989-8EB7-FBB1303FF3A2}" dt="2023-07-25T14:56:14.418" v="5397" actId="14100"/>
          <ac:picMkLst>
            <pc:docMk/>
            <pc:sldMk cId="1103768351" sldId="4115"/>
            <ac:picMk id="16" creationId="{D87EB767-0B99-147F-A773-E55A88A8F573}"/>
          </ac:picMkLst>
        </pc:picChg>
        <pc:picChg chg="add mod">
          <ac:chgData name="João Luis Aguiar" userId="18a031d5cb8f2fde" providerId="LiveId" clId="{9CDBFB8E-461B-4989-8EB7-FBB1303FF3A2}" dt="2023-08-09T17:42:18.513" v="6109" actId="14100"/>
          <ac:picMkLst>
            <pc:docMk/>
            <pc:sldMk cId="1103768351" sldId="4115"/>
            <ac:picMk id="18" creationId="{EA8CB6E5-D0BA-2CDF-E310-76E88339D0C7}"/>
          </ac:picMkLst>
        </pc:picChg>
      </pc:sldChg>
      <pc:sldChg chg="add del">
        <pc:chgData name="João Luis Aguiar" userId="18a031d5cb8f2fde" providerId="LiveId" clId="{9CDBFB8E-461B-4989-8EB7-FBB1303FF3A2}" dt="2023-07-24T22:36:16.743" v="4647" actId="47"/>
        <pc:sldMkLst>
          <pc:docMk/>
          <pc:sldMk cId="3023140710" sldId="4115"/>
        </pc:sldMkLst>
      </pc:sldChg>
      <pc:sldChg chg="addSp delSp modSp add mod">
        <pc:chgData name="João Luis Aguiar" userId="18a031d5cb8f2fde" providerId="LiveId" clId="{9CDBFB8E-461B-4989-8EB7-FBB1303FF3A2}" dt="2023-08-09T17:41:28.706" v="6101" actId="207"/>
        <pc:sldMkLst>
          <pc:docMk/>
          <pc:sldMk cId="3241312983" sldId="4116"/>
        </pc:sldMkLst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9" creationId="{BCCE31C5-4091-1506-0BFF-A4773C2C6B49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0" creationId="{D83E6269-13A3-7660-ADDF-D53637B27305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1" creationId="{07101AFD-D53B-A9FE-3774-8378E49005AA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2" creationId="{15AC4136-3CA5-EE02-117A-02222A16A76F}"/>
          </ac:spMkLst>
        </pc:spChg>
        <pc:spChg chg="mod">
          <ac:chgData name="João Luis Aguiar" userId="18a031d5cb8f2fde" providerId="LiveId" clId="{9CDBFB8E-461B-4989-8EB7-FBB1303FF3A2}" dt="2023-07-25T14:46:19.179" v="5317" actId="20577"/>
          <ac:spMkLst>
            <pc:docMk/>
            <pc:sldMk cId="3241312983" sldId="4116"/>
            <ac:spMk id="13" creationId="{00000000-0000-0000-0000-000000000000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4" creationId="{B5B4759A-3DAA-ED94-47BD-0A3A9D755952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5" creationId="{EB6660C3-1053-B1B2-7686-D0E0A503F5BF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6" creationId="{36821533-BDCE-409D-8B4D-94E9A6DCEC64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7" creationId="{F2CF9DE9-F48C-D902-FBAF-C278E33806B8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8" creationId="{714E2C48-0E62-3D23-A5CB-9343AC13CEC1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19" creationId="{8C2A5362-1F4E-2844-8B25-3BB042CCEED4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0" creationId="{F9294BE6-AD1D-8584-995B-4BC9B3373DC0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1" creationId="{9C70F08A-930A-D001-027D-B5D8B658B598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2" creationId="{C43EF9B6-55CD-151F-6382-0BE1E65CAD97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3" creationId="{8687AFE3-3BA1-FB1B-E608-962C2B2A8E43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4" creationId="{EE4BDD7C-2697-C9D6-5C57-A25766A0A0D6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5" creationId="{DC00695A-C800-0CBE-ABF7-5C92188BB0FA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6" creationId="{509DFCBD-E41E-F1B5-A914-26E298CDB141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7" creationId="{5E8F3EAC-CFE2-D99B-7406-263507398192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8" creationId="{2E7A9D82-A878-9F3D-040C-784C2D98E964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29" creationId="{AB7B2609-AE93-8F3D-40FA-C028FFB10548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0" creationId="{8CDDDB98-9F6E-200D-90A6-8A72F3E590AB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1" creationId="{A72FFD26-B1F3-A529-56BB-2D03745E2519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2" creationId="{23ED0A9E-D520-051A-DC70-E930AE6850CE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3" creationId="{85E7D17E-0495-7515-CB3B-E234E79F0D39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4" creationId="{5BE505E8-781F-F160-9A69-BB9CD0F71964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5" creationId="{8C20D020-0269-7F64-B91F-CF53F0517DF5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6" creationId="{D7026296-F0D7-6C57-2351-408A6794A91A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7" creationId="{3CBAAAB3-7780-0098-824F-A20C9733F37F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8" creationId="{B3770473-24FF-AA90-6236-F46ECB0A2F55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39" creationId="{330F8F6D-C1C3-A122-4FEF-FC33423211B2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0" creationId="{F3463FAC-CEB8-BEF7-3B9D-08C8ABF3A97D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1" creationId="{515B8034-F925-1EC7-D4E9-CE7912BEAEE8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2" creationId="{B3F77D07-2271-6646-37F8-20950A8878F7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3" creationId="{3EA6FBC3-5AB4-32C6-E8E1-853BEE7DBD2D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4" creationId="{D8EBC71E-FBE4-9E58-8CED-DF17D3A0EADA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5" creationId="{331E6567-2428-88F3-B7A1-E1E0BCA62B10}"/>
          </ac:spMkLst>
        </pc:spChg>
        <pc:spChg chg="mod">
          <ac:chgData name="João Luis Aguiar" userId="18a031d5cb8f2fde" providerId="LiveId" clId="{9CDBFB8E-461B-4989-8EB7-FBB1303FF3A2}" dt="2023-07-25T14:47:48.555" v="5320"/>
          <ac:spMkLst>
            <pc:docMk/>
            <pc:sldMk cId="3241312983" sldId="4116"/>
            <ac:spMk id="46" creationId="{2139E604-77AF-B3B2-81D0-0B1304A881D0}"/>
          </ac:spMkLst>
        </pc:spChg>
        <pc:spChg chg="add mod">
          <ac:chgData name="João Luis Aguiar" userId="18a031d5cb8f2fde" providerId="LiveId" clId="{9CDBFB8E-461B-4989-8EB7-FBB1303FF3A2}" dt="2023-07-25T14:49:27.596" v="5329" actId="1076"/>
          <ac:spMkLst>
            <pc:docMk/>
            <pc:sldMk cId="3241312983" sldId="4116"/>
            <ac:spMk id="47" creationId="{ADD06487-1179-959C-211D-C16482FB2FF8}"/>
          </ac:spMkLst>
        </pc:spChg>
        <pc:spChg chg="add mod">
          <ac:chgData name="João Luis Aguiar" userId="18a031d5cb8f2fde" providerId="LiveId" clId="{9CDBFB8E-461B-4989-8EB7-FBB1303FF3A2}" dt="2023-07-25T14:49:27.596" v="5329" actId="1076"/>
          <ac:spMkLst>
            <pc:docMk/>
            <pc:sldMk cId="3241312983" sldId="4116"/>
            <ac:spMk id="48" creationId="{A462FD9F-11D3-E95D-53C3-CE04DF1E2164}"/>
          </ac:spMkLst>
        </pc:spChg>
        <pc:spChg chg="add mod">
          <ac:chgData name="João Luis Aguiar" userId="18a031d5cb8f2fde" providerId="LiveId" clId="{9CDBFB8E-461B-4989-8EB7-FBB1303FF3A2}" dt="2023-07-25T14:49:27.596" v="5329" actId="1076"/>
          <ac:spMkLst>
            <pc:docMk/>
            <pc:sldMk cId="3241312983" sldId="4116"/>
            <ac:spMk id="49" creationId="{4E4BD404-C96A-26B9-1F0C-6D215B8FCBFB}"/>
          </ac:spMkLst>
        </pc:spChg>
        <pc:spChg chg="add mod">
          <ac:chgData name="João Luis Aguiar" userId="18a031d5cb8f2fde" providerId="LiveId" clId="{9CDBFB8E-461B-4989-8EB7-FBB1303FF3A2}" dt="2023-07-25T14:49:30.636" v="5330" actId="1076"/>
          <ac:spMkLst>
            <pc:docMk/>
            <pc:sldMk cId="3241312983" sldId="4116"/>
            <ac:spMk id="50" creationId="{F85B5CCC-03CE-827A-7ECD-64F1E7DAD26C}"/>
          </ac:spMkLst>
        </pc:spChg>
        <pc:spChg chg="add mod">
          <ac:chgData name="João Luis Aguiar" userId="18a031d5cb8f2fde" providerId="LiveId" clId="{9CDBFB8E-461B-4989-8EB7-FBB1303FF3A2}" dt="2023-07-25T14:49:27.596" v="5329" actId="1076"/>
          <ac:spMkLst>
            <pc:docMk/>
            <pc:sldMk cId="3241312983" sldId="4116"/>
            <ac:spMk id="51" creationId="{D148618F-7DE9-C6DA-6136-E80C21E31254}"/>
          </ac:spMkLst>
        </pc:spChg>
        <pc:spChg chg="add del mod">
          <ac:chgData name="João Luis Aguiar" userId="18a031d5cb8f2fde" providerId="LiveId" clId="{9CDBFB8E-461B-4989-8EB7-FBB1303FF3A2}" dt="2023-07-25T14:48:46.546" v="5328" actId="478"/>
          <ac:spMkLst>
            <pc:docMk/>
            <pc:sldMk cId="3241312983" sldId="4116"/>
            <ac:spMk id="52" creationId="{A67B9BFF-09D9-6239-8465-77488ED24F81}"/>
          </ac:spMkLst>
        </pc:spChg>
        <pc:spChg chg="add del mod">
          <ac:chgData name="João Luis Aguiar" userId="18a031d5cb8f2fde" providerId="LiveId" clId="{9CDBFB8E-461B-4989-8EB7-FBB1303FF3A2}" dt="2023-07-25T14:49:44.043" v="5332"/>
          <ac:spMkLst>
            <pc:docMk/>
            <pc:sldMk cId="3241312983" sldId="4116"/>
            <ac:spMk id="53" creationId="{624A4A09-7B9C-9E87-C210-A37ABF3039EA}"/>
          </ac:spMkLst>
        </pc:spChg>
        <pc:spChg chg="add mod">
          <ac:chgData name="João Luis Aguiar" userId="18a031d5cb8f2fde" providerId="LiveId" clId="{9CDBFB8E-461B-4989-8EB7-FBB1303FF3A2}" dt="2023-08-09T17:41:28.706" v="6101" actId="207"/>
          <ac:spMkLst>
            <pc:docMk/>
            <pc:sldMk cId="3241312983" sldId="4116"/>
            <ac:spMk id="54" creationId="{59DB6F8A-A70A-8966-D501-467F2EAEA93E}"/>
          </ac:spMkLst>
        </pc:spChg>
        <pc:grpChg chg="add mod">
          <ac:chgData name="João Luis Aguiar" userId="18a031d5cb8f2fde" providerId="LiveId" clId="{9CDBFB8E-461B-4989-8EB7-FBB1303FF3A2}" dt="2023-07-25T14:48:42.752" v="5327" actId="14100"/>
          <ac:grpSpMkLst>
            <pc:docMk/>
            <pc:sldMk cId="3241312983" sldId="4116"/>
            <ac:grpSpMk id="8" creationId="{1D802294-49A7-9B3E-2637-68EB6A33E088}"/>
          </ac:grpSpMkLst>
        </pc:grpChg>
        <pc:picChg chg="del">
          <ac:chgData name="João Luis Aguiar" userId="18a031d5cb8f2fde" providerId="LiveId" clId="{9CDBFB8E-461B-4989-8EB7-FBB1303FF3A2}" dt="2023-07-25T14:45:01.821" v="5246" actId="478"/>
          <ac:picMkLst>
            <pc:docMk/>
            <pc:sldMk cId="3241312983" sldId="4116"/>
            <ac:picMk id="4" creationId="{595CDABC-431A-4DC7-C4CD-DFA8E47C61D4}"/>
          </ac:picMkLst>
        </pc:picChg>
        <pc:picChg chg="add mod">
          <ac:chgData name="João Luis Aguiar" userId="18a031d5cb8f2fde" providerId="LiveId" clId="{9CDBFB8E-461B-4989-8EB7-FBB1303FF3A2}" dt="2023-07-25T14:46:59.690" v="5318" actId="1076"/>
          <ac:picMkLst>
            <pc:docMk/>
            <pc:sldMk cId="3241312983" sldId="4116"/>
            <ac:picMk id="6" creationId="{35A12328-EE7C-8B6B-201F-3C225930F9C6}"/>
          </ac:picMkLst>
        </pc:picChg>
        <pc:picChg chg="del">
          <ac:chgData name="João Luis Aguiar" userId="18a031d5cb8f2fde" providerId="LiveId" clId="{9CDBFB8E-461B-4989-8EB7-FBB1303FF3A2}" dt="2023-07-25T14:45:02.561" v="5247" actId="478"/>
          <ac:picMkLst>
            <pc:docMk/>
            <pc:sldMk cId="3241312983" sldId="4116"/>
            <ac:picMk id="7" creationId="{B29172C2-7F65-0B65-ED98-94769CA560DE}"/>
          </ac:picMkLst>
        </pc:picChg>
      </pc:sldChg>
      <pc:sldChg chg="addSp delSp modSp add mod">
        <pc:chgData name="João Luis Aguiar" userId="18a031d5cb8f2fde" providerId="LiveId" clId="{9CDBFB8E-461B-4989-8EB7-FBB1303FF3A2}" dt="2023-07-25T15:05:33.516" v="5528" actId="478"/>
        <pc:sldMkLst>
          <pc:docMk/>
          <pc:sldMk cId="4089754311" sldId="4117"/>
        </pc:sldMkLst>
        <pc:spChg chg="add del mod">
          <ac:chgData name="João Luis Aguiar" userId="18a031d5cb8f2fde" providerId="LiveId" clId="{9CDBFB8E-461B-4989-8EB7-FBB1303FF3A2}" dt="2023-07-25T15:03:51.096" v="5464" actId="478"/>
          <ac:spMkLst>
            <pc:docMk/>
            <pc:sldMk cId="4089754311" sldId="4117"/>
            <ac:spMk id="3" creationId="{87422E0B-A62E-43C1-D987-3B6E67B4738F}"/>
          </ac:spMkLst>
        </pc:spChg>
        <pc:spChg chg="add del mod">
          <ac:chgData name="João Luis Aguiar" userId="18a031d5cb8f2fde" providerId="LiveId" clId="{9CDBFB8E-461B-4989-8EB7-FBB1303FF3A2}" dt="2023-07-25T15:05:33.516" v="5528" actId="478"/>
          <ac:spMkLst>
            <pc:docMk/>
            <pc:sldMk cId="4089754311" sldId="4117"/>
            <ac:spMk id="6" creationId="{2653A7F0-D90C-ECD3-2BEB-DF1C75204B88}"/>
          </ac:spMkLst>
        </pc:spChg>
        <pc:spChg chg="add mod">
          <ac:chgData name="João Luis Aguiar" userId="18a031d5cb8f2fde" providerId="LiveId" clId="{9CDBFB8E-461B-4989-8EB7-FBB1303FF3A2}" dt="2023-07-25T15:05:20.387" v="5525" actId="122"/>
          <ac:spMkLst>
            <pc:docMk/>
            <pc:sldMk cId="4089754311" sldId="4117"/>
            <ac:spMk id="9" creationId="{97F97D92-629C-3423-20C1-78FB47B32369}"/>
          </ac:spMkLst>
        </pc:spChg>
        <pc:spChg chg="mod">
          <ac:chgData name="João Luis Aguiar" userId="18a031d5cb8f2fde" providerId="LiveId" clId="{9CDBFB8E-461B-4989-8EB7-FBB1303FF3A2}" dt="2023-07-25T15:05:27.050" v="5527" actId="120"/>
          <ac:spMkLst>
            <pc:docMk/>
            <pc:sldMk cId="4089754311" sldId="4117"/>
            <ac:spMk id="13" creationId="{00000000-0000-0000-0000-000000000000}"/>
          </ac:spMkLst>
        </pc:spChg>
        <pc:picChg chg="add mod">
          <ac:chgData name="João Luis Aguiar" userId="18a031d5cb8f2fde" providerId="LiveId" clId="{9CDBFB8E-461B-4989-8EB7-FBB1303FF3A2}" dt="2023-07-25T15:05:12.186" v="5523" actId="1076"/>
          <ac:picMkLst>
            <pc:docMk/>
            <pc:sldMk cId="4089754311" sldId="4117"/>
            <ac:picMk id="4" creationId="{912D2442-45D5-10D1-B9D6-90EC11CBC49F}"/>
          </ac:picMkLst>
        </pc:picChg>
        <pc:picChg chg="add del mod">
          <ac:chgData name="João Luis Aguiar" userId="18a031d5cb8f2fde" providerId="LiveId" clId="{9CDBFB8E-461B-4989-8EB7-FBB1303FF3A2}" dt="2023-07-25T15:04:19.832" v="5467"/>
          <ac:picMkLst>
            <pc:docMk/>
            <pc:sldMk cId="4089754311" sldId="4117"/>
            <ac:picMk id="7" creationId="{CA459065-BFA4-B47C-A4ED-240561FFC179}"/>
          </ac:picMkLst>
        </pc:picChg>
      </pc:sldChg>
      <pc:sldChg chg="modSp add mod">
        <pc:chgData name="João Luis Aguiar" userId="18a031d5cb8f2fde" providerId="LiveId" clId="{9CDBFB8E-461B-4989-8EB7-FBB1303FF3A2}" dt="2023-07-25T15:06:18.574" v="5550" actId="20577"/>
        <pc:sldMkLst>
          <pc:docMk/>
          <pc:sldMk cId="3894446601" sldId="4118"/>
        </pc:sldMkLst>
        <pc:spChg chg="mod">
          <ac:chgData name="João Luis Aguiar" userId="18a031d5cb8f2fde" providerId="LiveId" clId="{9CDBFB8E-461B-4989-8EB7-FBB1303FF3A2}" dt="2023-07-25T15:06:18.574" v="5550" actId="20577"/>
          <ac:spMkLst>
            <pc:docMk/>
            <pc:sldMk cId="3894446601" sldId="4118"/>
            <ac:spMk id="9" creationId="{97F97D92-629C-3423-20C1-78FB47B32369}"/>
          </ac:spMkLst>
        </pc:spChg>
        <pc:spChg chg="mod">
          <ac:chgData name="João Luis Aguiar" userId="18a031d5cb8f2fde" providerId="LiveId" clId="{9CDBFB8E-461B-4989-8EB7-FBB1303FF3A2}" dt="2023-07-25T15:06:11.570" v="5530" actId="20577"/>
          <ac:spMkLst>
            <pc:docMk/>
            <pc:sldMk cId="3894446601" sldId="4118"/>
            <ac:spMk id="13" creationId="{00000000-0000-0000-0000-000000000000}"/>
          </ac:spMkLst>
        </pc:spChg>
      </pc:sldChg>
      <pc:sldChg chg="addSp delSp modSp add mod">
        <pc:chgData name="João Luis Aguiar" userId="18a031d5cb8f2fde" providerId="LiveId" clId="{9CDBFB8E-461B-4989-8EB7-FBB1303FF3A2}" dt="2023-08-08T22:57:38.181" v="5685" actId="114"/>
        <pc:sldMkLst>
          <pc:docMk/>
          <pc:sldMk cId="3552373339" sldId="4119"/>
        </pc:sldMkLst>
        <pc:spChg chg="add mod">
          <ac:chgData name="João Luis Aguiar" userId="18a031d5cb8f2fde" providerId="LiveId" clId="{9CDBFB8E-461B-4989-8EB7-FBB1303FF3A2}" dt="2023-08-08T22:57:38.181" v="5685" actId="114"/>
          <ac:spMkLst>
            <pc:docMk/>
            <pc:sldMk cId="3552373339" sldId="4119"/>
            <ac:spMk id="4" creationId="{AB916128-05DC-8F51-4059-96D5B46CD292}"/>
          </ac:spMkLst>
        </pc:spChg>
        <pc:spChg chg="add del mod">
          <ac:chgData name="João Luis Aguiar" userId="18a031d5cb8f2fde" providerId="LiveId" clId="{9CDBFB8E-461B-4989-8EB7-FBB1303FF3A2}" dt="2023-08-08T22:53:35.749" v="5571" actId="478"/>
          <ac:spMkLst>
            <pc:docMk/>
            <pc:sldMk cId="3552373339" sldId="4119"/>
            <ac:spMk id="9" creationId="{9C8D5CAD-7FB7-D7A6-BAAE-B604CB28E704}"/>
          </ac:spMkLst>
        </pc:spChg>
        <pc:spChg chg="add mod">
          <ac:chgData name="João Luis Aguiar" userId="18a031d5cb8f2fde" providerId="LiveId" clId="{9CDBFB8E-461B-4989-8EB7-FBB1303FF3A2}" dt="2023-08-08T22:55:46.083" v="5651" actId="14100"/>
          <ac:spMkLst>
            <pc:docMk/>
            <pc:sldMk cId="3552373339" sldId="4119"/>
            <ac:spMk id="11" creationId="{8486B899-D549-4A27-A54B-2AD8DDD3DFD1}"/>
          </ac:spMkLst>
        </pc:spChg>
        <pc:spChg chg="mod">
          <ac:chgData name="João Luis Aguiar" userId="18a031d5cb8f2fde" providerId="LiveId" clId="{9CDBFB8E-461B-4989-8EB7-FBB1303FF3A2}" dt="2023-08-08T22:56:34.907" v="5656" actId="14100"/>
          <ac:spMkLst>
            <pc:docMk/>
            <pc:sldMk cId="3552373339" sldId="4119"/>
            <ac:spMk id="13" creationId="{00000000-0000-0000-0000-000000000000}"/>
          </ac:spMkLst>
        </pc:spChg>
        <pc:spChg chg="del">
          <ac:chgData name="João Luis Aguiar" userId="18a031d5cb8f2fde" providerId="LiveId" clId="{9CDBFB8E-461B-4989-8EB7-FBB1303FF3A2}" dt="2023-08-08T22:51:57.132" v="5553" actId="478"/>
          <ac:spMkLst>
            <pc:docMk/>
            <pc:sldMk cId="3552373339" sldId="4119"/>
            <ac:spMk id="20" creationId="{1CC79843-A80B-4B5B-46DE-781BD7BEF75A}"/>
          </ac:spMkLst>
        </pc:spChg>
        <pc:picChg chg="mod">
          <ac:chgData name="João Luis Aguiar" userId="18a031d5cb8f2fde" providerId="LiveId" clId="{9CDBFB8E-461B-4989-8EB7-FBB1303FF3A2}" dt="2023-08-08T22:56:43.370" v="5657" actId="1076"/>
          <ac:picMkLst>
            <pc:docMk/>
            <pc:sldMk cId="3552373339" sldId="4119"/>
            <ac:picMk id="2" creationId="{77C20436-F854-0D95-ABF3-7908C2D09200}"/>
          </ac:picMkLst>
        </pc:picChg>
        <pc:picChg chg="add mod">
          <ac:chgData name="João Luis Aguiar" userId="18a031d5cb8f2fde" providerId="LiveId" clId="{9CDBFB8E-461B-4989-8EB7-FBB1303FF3A2}" dt="2023-08-08T22:52:38.067" v="5563" actId="1076"/>
          <ac:picMkLst>
            <pc:docMk/>
            <pc:sldMk cId="3552373339" sldId="4119"/>
            <ac:picMk id="7" creationId="{7B1847DA-AA63-ADE5-B2D3-756BA37EDD30}"/>
          </ac:picMkLst>
        </pc:picChg>
        <pc:picChg chg="del">
          <ac:chgData name="João Luis Aguiar" userId="18a031d5cb8f2fde" providerId="LiveId" clId="{9CDBFB8E-461B-4989-8EB7-FBB1303FF3A2}" dt="2023-08-08T22:52:27.469" v="5559" actId="478"/>
          <ac:picMkLst>
            <pc:docMk/>
            <pc:sldMk cId="3552373339" sldId="4119"/>
            <ac:picMk id="16" creationId="{D87EB767-0B99-147F-A773-E55A88A8F573}"/>
          </ac:picMkLst>
        </pc:picChg>
        <pc:picChg chg="del">
          <ac:chgData name="João Luis Aguiar" userId="18a031d5cb8f2fde" providerId="LiveId" clId="{9CDBFB8E-461B-4989-8EB7-FBB1303FF3A2}" dt="2023-08-08T22:52:30.036" v="5561" actId="478"/>
          <ac:picMkLst>
            <pc:docMk/>
            <pc:sldMk cId="3552373339" sldId="4119"/>
            <ac:picMk id="18" creationId="{EA8CB6E5-D0BA-2CDF-E310-76E88339D0C7}"/>
          </ac:picMkLst>
        </pc:picChg>
      </pc:sldChg>
      <pc:sldChg chg="add del">
        <pc:chgData name="João Luis Aguiar" userId="18a031d5cb8f2fde" providerId="LiveId" clId="{9CDBFB8E-461B-4989-8EB7-FBB1303FF3A2}" dt="2023-08-08T22:59:17.717" v="5688" actId="47"/>
        <pc:sldMkLst>
          <pc:docMk/>
          <pc:sldMk cId="1484133442" sldId="4120"/>
        </pc:sldMkLst>
      </pc:sldChg>
      <pc:sldChg chg="addSp delSp modSp add mod">
        <pc:chgData name="João Luis Aguiar" userId="18a031d5cb8f2fde" providerId="LiveId" clId="{9CDBFB8E-461B-4989-8EB7-FBB1303FF3A2}" dt="2023-08-09T14:42:19.114" v="5929"/>
        <pc:sldMkLst>
          <pc:docMk/>
          <pc:sldMk cId="3282230529" sldId="4120"/>
        </pc:sldMkLst>
        <pc:picChg chg="add del mod">
          <ac:chgData name="João Luis Aguiar" userId="18a031d5cb8f2fde" providerId="LiveId" clId="{9CDBFB8E-461B-4989-8EB7-FBB1303FF3A2}" dt="2023-08-09T14:42:15.498" v="5927" actId="478"/>
          <ac:picMkLst>
            <pc:docMk/>
            <pc:sldMk cId="3282230529" sldId="4120"/>
            <ac:picMk id="2" creationId="{68E0ADC5-1A31-990E-FACB-0BC3717517EC}"/>
          </ac:picMkLst>
        </pc:picChg>
        <pc:picChg chg="add mod">
          <ac:chgData name="João Luis Aguiar" userId="18a031d5cb8f2fde" providerId="LiveId" clId="{9CDBFB8E-461B-4989-8EB7-FBB1303FF3A2}" dt="2023-08-09T14:42:19.114" v="5929"/>
          <ac:picMkLst>
            <pc:docMk/>
            <pc:sldMk cId="3282230529" sldId="4120"/>
            <ac:picMk id="3" creationId="{9ED79FF0-178C-F3C9-42C4-A330FF8CA6C3}"/>
          </ac:picMkLst>
        </pc:picChg>
        <pc:picChg chg="del">
          <ac:chgData name="João Luis Aguiar" userId="18a031d5cb8f2fde" providerId="LiveId" clId="{9CDBFB8E-461B-4989-8EB7-FBB1303FF3A2}" dt="2023-08-09T14:42:17.997" v="5928" actId="478"/>
          <ac:picMkLst>
            <pc:docMk/>
            <pc:sldMk cId="3282230529" sldId="4120"/>
            <ac:picMk id="6" creationId="{00000000-0000-0000-0000-000000000000}"/>
          </ac:picMkLst>
        </pc:picChg>
      </pc:sldChg>
      <pc:sldChg chg="addSp delSp modSp add del mod">
        <pc:chgData name="João Luis Aguiar" userId="18a031d5cb8f2fde" providerId="LiveId" clId="{9CDBFB8E-461B-4989-8EB7-FBB1303FF3A2}" dt="2023-08-09T18:07:38.202" v="6540" actId="47"/>
        <pc:sldMkLst>
          <pc:docMk/>
          <pc:sldMk cId="161617516" sldId="4121"/>
        </pc:sldMkLst>
        <pc:spChg chg="mod">
          <ac:chgData name="João Luis Aguiar" userId="18a031d5cb8f2fde" providerId="LiveId" clId="{9CDBFB8E-461B-4989-8EB7-FBB1303FF3A2}" dt="2023-08-09T17:47:26.250" v="6128" actId="113"/>
          <ac:spMkLst>
            <pc:docMk/>
            <pc:sldMk cId="161617516" sldId="4121"/>
            <ac:spMk id="13" creationId="{00000000-0000-0000-0000-000000000000}"/>
          </ac:spMkLst>
        </pc:spChg>
        <pc:picChg chg="add mod">
          <ac:chgData name="João Luis Aguiar" userId="18a031d5cb8f2fde" providerId="LiveId" clId="{9CDBFB8E-461B-4989-8EB7-FBB1303FF3A2}" dt="2023-08-09T14:42:24.368" v="5931"/>
          <ac:picMkLst>
            <pc:docMk/>
            <pc:sldMk cId="161617516" sldId="4121"/>
            <ac:picMk id="2" creationId="{5B06EF42-1288-ECBE-4AD1-48B79BC29ED8}"/>
          </ac:picMkLst>
        </pc:picChg>
        <pc:picChg chg="del">
          <ac:chgData name="João Luis Aguiar" userId="18a031d5cb8f2fde" providerId="LiveId" clId="{9CDBFB8E-461B-4989-8EB7-FBB1303FF3A2}" dt="2023-08-09T14:42:23.207" v="5930" actId="478"/>
          <ac:picMkLst>
            <pc:docMk/>
            <pc:sldMk cId="161617516" sldId="4121"/>
            <ac:picMk id="6" creationId="{00000000-0000-0000-0000-000000000000}"/>
          </ac:picMkLst>
        </pc:picChg>
      </pc:sldChg>
      <pc:sldChg chg="addSp delSp modSp add del mod">
        <pc:chgData name="João Luis Aguiar" userId="18a031d5cb8f2fde" providerId="LiveId" clId="{9CDBFB8E-461B-4989-8EB7-FBB1303FF3A2}" dt="2023-08-09T14:46:15.310" v="5993" actId="47"/>
        <pc:sldMkLst>
          <pc:docMk/>
          <pc:sldMk cId="3950596808" sldId="4122"/>
        </pc:sldMkLst>
        <pc:picChg chg="add mod">
          <ac:chgData name="João Luis Aguiar" userId="18a031d5cb8f2fde" providerId="LiveId" clId="{9CDBFB8E-461B-4989-8EB7-FBB1303FF3A2}" dt="2023-08-09T14:42:42.806" v="5937"/>
          <ac:picMkLst>
            <pc:docMk/>
            <pc:sldMk cId="3950596808" sldId="4122"/>
            <ac:picMk id="2" creationId="{D3834011-2953-9808-4165-8714A97FAE8C}"/>
          </ac:picMkLst>
        </pc:picChg>
        <pc:picChg chg="del">
          <ac:chgData name="João Luis Aguiar" userId="18a031d5cb8f2fde" providerId="LiveId" clId="{9CDBFB8E-461B-4989-8EB7-FBB1303FF3A2}" dt="2023-08-09T14:42:41.957" v="5936" actId="478"/>
          <ac:picMkLst>
            <pc:docMk/>
            <pc:sldMk cId="3950596808" sldId="4122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21:41:48.634" v="6968" actId="207"/>
        <pc:sldMkLst>
          <pc:docMk/>
          <pc:sldMk cId="129947463" sldId="4123"/>
        </pc:sldMkLst>
        <pc:spChg chg="mod">
          <ac:chgData name="João Luis Aguiar" userId="18a031d5cb8f2fde" providerId="LiveId" clId="{9CDBFB8E-461B-4989-8EB7-FBB1303FF3A2}" dt="2023-08-09T21:37:44.780" v="6880" actId="20577"/>
          <ac:spMkLst>
            <pc:docMk/>
            <pc:sldMk cId="129947463" sldId="4123"/>
            <ac:spMk id="13" creationId="{00000000-0000-0000-0000-000000000000}"/>
          </ac:spMkLst>
        </pc:spChg>
        <pc:spChg chg="mod">
          <ac:chgData name="João Luis Aguiar" userId="18a031d5cb8f2fde" providerId="LiveId" clId="{9CDBFB8E-461B-4989-8EB7-FBB1303FF3A2}" dt="2023-08-09T21:41:39.985" v="6966" actId="207"/>
          <ac:spMkLst>
            <pc:docMk/>
            <pc:sldMk cId="129947463" sldId="4123"/>
            <ac:spMk id="14" creationId="{D61E076F-946A-4FB8-AC02-C111CE4BDBB5}"/>
          </ac:spMkLst>
        </pc:spChg>
        <pc:spChg chg="mod">
          <ac:chgData name="João Luis Aguiar" userId="18a031d5cb8f2fde" providerId="LiveId" clId="{9CDBFB8E-461B-4989-8EB7-FBB1303FF3A2}" dt="2023-08-09T21:41:48.634" v="6968" actId="207"/>
          <ac:spMkLst>
            <pc:docMk/>
            <pc:sldMk cId="129947463" sldId="4123"/>
            <ac:spMk id="15" creationId="{75A0741C-CBFD-428B-A5BA-E33A1F888ECD}"/>
          </ac:spMkLst>
        </pc:spChg>
        <pc:spChg chg="mod">
          <ac:chgData name="João Luis Aguiar" userId="18a031d5cb8f2fde" providerId="LiveId" clId="{9CDBFB8E-461B-4989-8EB7-FBB1303FF3A2}" dt="2023-08-09T21:36:46.190" v="6833" actId="20577"/>
          <ac:spMkLst>
            <pc:docMk/>
            <pc:sldMk cId="129947463" sldId="4123"/>
            <ac:spMk id="16" creationId="{53EF1D6C-7BDA-4F48-9C68-E43D41E41156}"/>
          </ac:spMkLst>
        </pc:spChg>
        <pc:picChg chg="add mod">
          <ac:chgData name="João Luis Aguiar" userId="18a031d5cb8f2fde" providerId="LiveId" clId="{9CDBFB8E-461B-4989-8EB7-FBB1303FF3A2}" dt="2023-08-09T14:42:51.706" v="5941"/>
          <ac:picMkLst>
            <pc:docMk/>
            <pc:sldMk cId="129947463" sldId="4123"/>
            <ac:picMk id="3" creationId="{B88F594E-FE24-C50B-10BF-A173E54E28E8}"/>
          </ac:picMkLst>
        </pc:picChg>
        <pc:picChg chg="del">
          <ac:chgData name="João Luis Aguiar" userId="18a031d5cb8f2fde" providerId="LiveId" clId="{9CDBFB8E-461B-4989-8EB7-FBB1303FF3A2}" dt="2023-08-09T14:42:50.744" v="5940" actId="478"/>
          <ac:picMkLst>
            <pc:docMk/>
            <pc:sldMk cId="129947463" sldId="4123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44:16.467" v="5971"/>
        <pc:sldMkLst>
          <pc:docMk/>
          <pc:sldMk cId="1610170453" sldId="4124"/>
        </pc:sldMkLst>
        <pc:picChg chg="add mod">
          <ac:chgData name="João Luis Aguiar" userId="18a031d5cb8f2fde" providerId="LiveId" clId="{9CDBFB8E-461B-4989-8EB7-FBB1303FF3A2}" dt="2023-08-09T14:44:16.467" v="5971"/>
          <ac:picMkLst>
            <pc:docMk/>
            <pc:sldMk cId="1610170453" sldId="4124"/>
            <ac:picMk id="2" creationId="{B8B910C4-9DB3-BAFD-1A17-8437158891E4}"/>
          </ac:picMkLst>
        </pc:picChg>
        <pc:picChg chg="del">
          <ac:chgData name="João Luis Aguiar" userId="18a031d5cb8f2fde" providerId="LiveId" clId="{9CDBFB8E-461B-4989-8EB7-FBB1303FF3A2}" dt="2023-08-09T14:44:15.619" v="5970" actId="478"/>
          <ac:picMkLst>
            <pc:docMk/>
            <pc:sldMk cId="1610170453" sldId="4124"/>
            <ac:picMk id="6" creationId="{00000000-0000-0000-0000-000000000000}"/>
          </ac:picMkLst>
        </pc:picChg>
      </pc:sldChg>
      <pc:sldChg chg="add del">
        <pc:chgData name="João Luis Aguiar" userId="18a031d5cb8f2fde" providerId="LiveId" clId="{9CDBFB8E-461B-4989-8EB7-FBB1303FF3A2}" dt="2023-08-09T14:30:31.356" v="5729" actId="47"/>
        <pc:sldMkLst>
          <pc:docMk/>
          <pc:sldMk cId="2262278955" sldId="4124"/>
        </pc:sldMkLst>
      </pc:sldChg>
      <pc:sldChg chg="addSp delSp modSp add mod">
        <pc:chgData name="João Luis Aguiar" userId="18a031d5cb8f2fde" providerId="LiveId" clId="{9CDBFB8E-461B-4989-8EB7-FBB1303FF3A2}" dt="2023-08-09T14:44:29.488" v="5977"/>
        <pc:sldMkLst>
          <pc:docMk/>
          <pc:sldMk cId="2317968" sldId="4125"/>
        </pc:sldMkLst>
        <pc:picChg chg="add mod">
          <ac:chgData name="João Luis Aguiar" userId="18a031d5cb8f2fde" providerId="LiveId" clId="{9CDBFB8E-461B-4989-8EB7-FBB1303FF3A2}" dt="2023-08-09T14:44:29.488" v="5977"/>
          <ac:picMkLst>
            <pc:docMk/>
            <pc:sldMk cId="2317968" sldId="4125"/>
            <ac:picMk id="2" creationId="{3B1ECB70-1783-3DB6-F96B-0708F3C6D51E}"/>
          </ac:picMkLst>
        </pc:picChg>
        <pc:picChg chg="del">
          <ac:chgData name="João Luis Aguiar" userId="18a031d5cb8f2fde" providerId="LiveId" clId="{9CDBFB8E-461B-4989-8EB7-FBB1303FF3A2}" dt="2023-08-09T14:44:28.621" v="5976" actId="478"/>
          <ac:picMkLst>
            <pc:docMk/>
            <pc:sldMk cId="2317968" sldId="4125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54:15.487" v="6016" actId="20577"/>
        <pc:sldMkLst>
          <pc:docMk/>
          <pc:sldMk cId="2677466046" sldId="4126"/>
        </pc:sldMkLst>
        <pc:spChg chg="mod">
          <ac:chgData name="João Luis Aguiar" userId="18a031d5cb8f2fde" providerId="LiveId" clId="{9CDBFB8E-461B-4989-8EB7-FBB1303FF3A2}" dt="2023-08-09T14:54:15.487" v="6016" actId="20577"/>
          <ac:spMkLst>
            <pc:docMk/>
            <pc:sldMk cId="2677466046" sldId="4126"/>
            <ac:spMk id="7" creationId="{F9C2E7D3-EB98-4137-B754-977272795FDA}"/>
          </ac:spMkLst>
        </pc:spChg>
        <pc:picChg chg="add mod">
          <ac:chgData name="João Luis Aguiar" userId="18a031d5cb8f2fde" providerId="LiveId" clId="{9CDBFB8E-461B-4989-8EB7-FBB1303FF3A2}" dt="2023-08-09T14:44:50.766" v="5985"/>
          <ac:picMkLst>
            <pc:docMk/>
            <pc:sldMk cId="2677466046" sldId="4126"/>
            <ac:picMk id="3" creationId="{E7F78185-4786-C140-DB68-C13276A58674}"/>
          </ac:picMkLst>
        </pc:picChg>
        <pc:picChg chg="del">
          <ac:chgData name="João Luis Aguiar" userId="18a031d5cb8f2fde" providerId="LiveId" clId="{9CDBFB8E-461B-4989-8EB7-FBB1303FF3A2}" dt="2023-08-09T14:44:49.917" v="5984" actId="478"/>
          <ac:picMkLst>
            <pc:docMk/>
            <pc:sldMk cId="2677466046" sldId="4126"/>
            <ac:picMk id="6" creationId="{00000000-0000-0000-0000-000000000000}"/>
          </ac:picMkLst>
        </pc:picChg>
      </pc:sldChg>
      <pc:sldChg chg="addSp delSp modSp add mod">
        <pc:chgData name="João Luis Aguiar" userId="18a031d5cb8f2fde" providerId="LiveId" clId="{9CDBFB8E-461B-4989-8EB7-FBB1303FF3A2}" dt="2023-08-09T14:50:30.034" v="6011" actId="1076"/>
        <pc:sldMkLst>
          <pc:docMk/>
          <pc:sldMk cId="273239466" sldId="4127"/>
        </pc:sldMkLst>
        <pc:picChg chg="del">
          <ac:chgData name="João Luis Aguiar" userId="18a031d5cb8f2fde" providerId="LiveId" clId="{9CDBFB8E-461B-4989-8EB7-FBB1303FF3A2}" dt="2023-08-09T14:50:23.995" v="6009" actId="478"/>
          <ac:picMkLst>
            <pc:docMk/>
            <pc:sldMk cId="273239466" sldId="4127"/>
            <ac:picMk id="8" creationId="{ABFFAA34-CC80-4839-B6CE-ED5097427A26}"/>
          </ac:picMkLst>
        </pc:picChg>
        <pc:picChg chg="add mod">
          <ac:chgData name="João Luis Aguiar" userId="18a031d5cb8f2fde" providerId="LiveId" clId="{9CDBFB8E-461B-4989-8EB7-FBB1303FF3A2}" dt="2023-08-09T14:41:49.368" v="5925" actId="1076"/>
          <ac:picMkLst>
            <pc:docMk/>
            <pc:sldMk cId="273239466" sldId="4127"/>
            <ac:picMk id="10" creationId="{1AC41602-5307-484B-BB79-1905ED5C3874}"/>
          </ac:picMkLst>
        </pc:picChg>
        <pc:picChg chg="add del mod">
          <ac:chgData name="João Luis Aguiar" userId="18a031d5cb8f2fde" providerId="LiveId" clId="{9CDBFB8E-461B-4989-8EB7-FBB1303FF3A2}" dt="2023-08-09T14:47:53.355" v="6001"/>
          <ac:picMkLst>
            <pc:docMk/>
            <pc:sldMk cId="273239466" sldId="4127"/>
            <ac:picMk id="11" creationId="{B6762E57-F26B-A051-DD23-1FCA07021EC2}"/>
          </ac:picMkLst>
        </pc:picChg>
        <pc:picChg chg="add mod">
          <ac:chgData name="João Luis Aguiar" userId="18a031d5cb8f2fde" providerId="LiveId" clId="{9CDBFB8E-461B-4989-8EB7-FBB1303FF3A2}" dt="2023-08-09T14:50:25.096" v="6010"/>
          <ac:picMkLst>
            <pc:docMk/>
            <pc:sldMk cId="273239466" sldId="4127"/>
            <ac:picMk id="14" creationId="{16BF5E05-738C-8201-3F55-3C335B548231}"/>
          </ac:picMkLst>
        </pc:picChg>
        <pc:picChg chg="mod">
          <ac:chgData name="João Luis Aguiar" userId="18a031d5cb8f2fde" providerId="LiveId" clId="{9CDBFB8E-461B-4989-8EB7-FBB1303FF3A2}" dt="2023-08-09T14:50:30.034" v="6011" actId="1076"/>
          <ac:picMkLst>
            <pc:docMk/>
            <pc:sldMk cId="273239466" sldId="4127"/>
            <ac:picMk id="17" creationId="{00000000-0000-0000-0000-000000000000}"/>
          </ac:picMkLst>
        </pc:picChg>
        <pc:picChg chg="del">
          <ac:chgData name="João Luis Aguiar" userId="18a031d5cb8f2fde" providerId="LiveId" clId="{9CDBFB8E-461B-4989-8EB7-FBB1303FF3A2}" dt="2023-08-09T14:41:32.670" v="5920" actId="478"/>
          <ac:picMkLst>
            <pc:docMk/>
            <pc:sldMk cId="273239466" sldId="4127"/>
            <ac:picMk id="30" creationId="{112A9569-D13D-41F4-A107-8069D250F6AC}"/>
          </ac:picMkLst>
        </pc:picChg>
      </pc:sldChg>
      <pc:sldChg chg="addSp delSp modSp add mod">
        <pc:chgData name="João Luis Aguiar" userId="18a031d5cb8f2fde" providerId="LiveId" clId="{9CDBFB8E-461B-4989-8EB7-FBB1303FF3A2}" dt="2023-08-09T19:58:05.097" v="6805" actId="1076"/>
        <pc:sldMkLst>
          <pc:docMk/>
          <pc:sldMk cId="2171108609" sldId="4128"/>
        </pc:sldMkLst>
        <pc:spChg chg="add mod">
          <ac:chgData name="João Luis Aguiar" userId="18a031d5cb8f2fde" providerId="LiveId" clId="{9CDBFB8E-461B-4989-8EB7-FBB1303FF3A2}" dt="2023-08-09T18:00:18.481" v="6276" actId="14100"/>
          <ac:spMkLst>
            <pc:docMk/>
            <pc:sldMk cId="2171108609" sldId="4128"/>
            <ac:spMk id="3" creationId="{B43A4587-F39D-33BD-3930-7A2A3B6B9EE7}"/>
          </ac:spMkLst>
        </pc:spChg>
        <pc:spChg chg="add mod">
          <ac:chgData name="João Luis Aguiar" userId="18a031d5cb8f2fde" providerId="LiveId" clId="{9CDBFB8E-461B-4989-8EB7-FBB1303FF3A2}" dt="2023-08-09T18:00:17.787" v="6273" actId="14100"/>
          <ac:spMkLst>
            <pc:docMk/>
            <pc:sldMk cId="2171108609" sldId="4128"/>
            <ac:spMk id="4" creationId="{BF81E06A-7E12-6DC5-0F85-4C40BC8182B5}"/>
          </ac:spMkLst>
        </pc:spChg>
        <pc:spChg chg="add mod">
          <ac:chgData name="João Luis Aguiar" userId="18a031d5cb8f2fde" providerId="LiveId" clId="{9CDBFB8E-461B-4989-8EB7-FBB1303FF3A2}" dt="2023-08-09T18:00:18.889" v="6277" actId="14100"/>
          <ac:spMkLst>
            <pc:docMk/>
            <pc:sldMk cId="2171108609" sldId="4128"/>
            <ac:spMk id="6" creationId="{84ECA9A4-60CB-4B09-2992-3F0858B7159A}"/>
          </ac:spMkLst>
        </pc:spChg>
        <pc:spChg chg="add mod">
          <ac:chgData name="João Luis Aguiar" userId="18a031d5cb8f2fde" providerId="LiveId" clId="{9CDBFB8E-461B-4989-8EB7-FBB1303FF3A2}" dt="2023-08-09T18:00:17.403" v="6272" actId="14100"/>
          <ac:spMkLst>
            <pc:docMk/>
            <pc:sldMk cId="2171108609" sldId="4128"/>
            <ac:spMk id="7" creationId="{3D2A894F-6DEB-E9E7-F4C1-8A261CD6DB97}"/>
          </ac:spMkLst>
        </pc:spChg>
        <pc:spChg chg="add mod">
          <ac:chgData name="João Luis Aguiar" userId="18a031d5cb8f2fde" providerId="LiveId" clId="{9CDBFB8E-461B-4989-8EB7-FBB1303FF3A2}" dt="2023-08-09T18:00:18.024" v="6274" actId="14100"/>
          <ac:spMkLst>
            <pc:docMk/>
            <pc:sldMk cId="2171108609" sldId="4128"/>
            <ac:spMk id="9" creationId="{61256C2E-B84C-C9CC-98E1-F4DE7296AA25}"/>
          </ac:spMkLst>
        </pc:spChg>
        <pc:spChg chg="add mod">
          <ac:chgData name="João Luis Aguiar" userId="18a031d5cb8f2fde" providerId="LiveId" clId="{9CDBFB8E-461B-4989-8EB7-FBB1303FF3A2}" dt="2023-08-09T17:49:29.890" v="6133"/>
          <ac:spMkLst>
            <pc:docMk/>
            <pc:sldMk cId="2171108609" sldId="4128"/>
            <ac:spMk id="10" creationId="{8937490E-1F6C-1629-DFF5-196C44536AA6}"/>
          </ac:spMkLst>
        </pc:spChg>
        <pc:spChg chg="add mod">
          <ac:chgData name="João Luis Aguiar" userId="18a031d5cb8f2fde" providerId="LiveId" clId="{9CDBFB8E-461B-4989-8EB7-FBB1303FF3A2}" dt="2023-08-09T17:49:29.890" v="6133"/>
          <ac:spMkLst>
            <pc:docMk/>
            <pc:sldMk cId="2171108609" sldId="4128"/>
            <ac:spMk id="11" creationId="{562F2DC7-5ED8-CB5E-EC61-3F3DE09E7A14}"/>
          </ac:spMkLst>
        </pc:spChg>
        <pc:spChg chg="add del mod">
          <ac:chgData name="João Luis Aguiar" userId="18a031d5cb8f2fde" providerId="LiveId" clId="{9CDBFB8E-461B-4989-8EB7-FBB1303FF3A2}" dt="2023-08-09T17:52:04.699" v="6175" actId="478"/>
          <ac:spMkLst>
            <pc:docMk/>
            <pc:sldMk cId="2171108609" sldId="4128"/>
            <ac:spMk id="12" creationId="{2D1C43F3-C639-01D4-BD6C-98B0A76DCC00}"/>
          </ac:spMkLst>
        </pc:spChg>
        <pc:spChg chg="mod">
          <ac:chgData name="João Luis Aguiar" userId="18a031d5cb8f2fde" providerId="LiveId" clId="{9CDBFB8E-461B-4989-8EB7-FBB1303FF3A2}" dt="2023-08-09T18:04:23.323" v="6340" actId="20577"/>
          <ac:spMkLst>
            <pc:docMk/>
            <pc:sldMk cId="2171108609" sldId="4128"/>
            <ac:spMk id="13" creationId="{00000000-0000-0000-0000-000000000000}"/>
          </ac:spMkLst>
        </pc:spChg>
        <pc:spChg chg="add del mod">
          <ac:chgData name="João Luis Aguiar" userId="18a031d5cb8f2fde" providerId="LiveId" clId="{9CDBFB8E-461B-4989-8EB7-FBB1303FF3A2}" dt="2023-08-09T17:55:57.883" v="6218" actId="478"/>
          <ac:spMkLst>
            <pc:docMk/>
            <pc:sldMk cId="2171108609" sldId="4128"/>
            <ac:spMk id="14" creationId="{4616AC3F-AA60-12FE-7469-3818EBCB3174}"/>
          </ac:spMkLst>
        </pc:spChg>
        <pc:spChg chg="add del mod">
          <ac:chgData name="João Luis Aguiar" userId="18a031d5cb8f2fde" providerId="LiveId" clId="{9CDBFB8E-461B-4989-8EB7-FBB1303FF3A2}" dt="2023-08-09T17:54:41.922" v="6208" actId="478"/>
          <ac:spMkLst>
            <pc:docMk/>
            <pc:sldMk cId="2171108609" sldId="4128"/>
            <ac:spMk id="15" creationId="{B80CA7FC-AD1E-517D-A26C-B25AE0FE94C9}"/>
          </ac:spMkLst>
        </pc:spChg>
        <pc:spChg chg="add del mod">
          <ac:chgData name="João Luis Aguiar" userId="18a031d5cb8f2fde" providerId="LiveId" clId="{9CDBFB8E-461B-4989-8EB7-FBB1303FF3A2}" dt="2023-08-09T17:55:55.279" v="6216" actId="478"/>
          <ac:spMkLst>
            <pc:docMk/>
            <pc:sldMk cId="2171108609" sldId="4128"/>
            <ac:spMk id="16" creationId="{4CC1F9C9-0128-A887-564D-9AB079FF822C}"/>
          </ac:spMkLst>
        </pc:spChg>
        <pc:spChg chg="add del mod">
          <ac:chgData name="João Luis Aguiar" userId="18a031d5cb8f2fde" providerId="LiveId" clId="{9CDBFB8E-461B-4989-8EB7-FBB1303FF3A2}" dt="2023-08-09T17:54:39.970" v="6207" actId="478"/>
          <ac:spMkLst>
            <pc:docMk/>
            <pc:sldMk cId="2171108609" sldId="4128"/>
            <ac:spMk id="18" creationId="{9F5B6017-DCD5-EE03-3DAA-53486EDE9251}"/>
          </ac:spMkLst>
        </pc:spChg>
        <pc:spChg chg="add del mod">
          <ac:chgData name="João Luis Aguiar" userId="18a031d5cb8f2fde" providerId="LiveId" clId="{9CDBFB8E-461B-4989-8EB7-FBB1303FF3A2}" dt="2023-08-09T17:55:53.443" v="6215" actId="478"/>
          <ac:spMkLst>
            <pc:docMk/>
            <pc:sldMk cId="2171108609" sldId="4128"/>
            <ac:spMk id="19" creationId="{BA680A89-8ED3-1FF9-B1CB-4EB2F7C24C81}"/>
          </ac:spMkLst>
        </pc:spChg>
        <pc:spChg chg="add del mod">
          <ac:chgData name="João Luis Aguiar" userId="18a031d5cb8f2fde" providerId="LiveId" clId="{9CDBFB8E-461B-4989-8EB7-FBB1303FF3A2}" dt="2023-08-09T17:54:15.332" v="6202" actId="478"/>
          <ac:spMkLst>
            <pc:docMk/>
            <pc:sldMk cId="2171108609" sldId="4128"/>
            <ac:spMk id="20" creationId="{4DBF4014-C666-F070-0348-8ECEB3A058AA}"/>
          </ac:spMkLst>
        </pc:spChg>
        <pc:spChg chg="add del mod">
          <ac:chgData name="João Luis Aguiar" userId="18a031d5cb8f2fde" providerId="LiveId" clId="{9CDBFB8E-461B-4989-8EB7-FBB1303FF3A2}" dt="2023-08-09T17:56:03.552" v="6219" actId="478"/>
          <ac:spMkLst>
            <pc:docMk/>
            <pc:sldMk cId="2171108609" sldId="4128"/>
            <ac:spMk id="21" creationId="{FFB216E4-7D34-8E04-5621-382785D8F7C7}"/>
          </ac:spMkLst>
        </pc:spChg>
        <pc:spChg chg="add del mod">
          <ac:chgData name="João Luis Aguiar" userId="18a031d5cb8f2fde" providerId="LiveId" clId="{9CDBFB8E-461B-4989-8EB7-FBB1303FF3A2}" dt="2023-08-09T17:52:36.113" v="6182" actId="478"/>
          <ac:spMkLst>
            <pc:docMk/>
            <pc:sldMk cId="2171108609" sldId="4128"/>
            <ac:spMk id="22" creationId="{956DE3DC-DDF9-EEFE-C1DB-21DC8773DA1E}"/>
          </ac:spMkLst>
        </pc:spChg>
        <pc:spChg chg="add del mod">
          <ac:chgData name="João Luis Aguiar" userId="18a031d5cb8f2fde" providerId="LiveId" clId="{9CDBFB8E-461B-4989-8EB7-FBB1303FF3A2}" dt="2023-08-09T17:53:18.656" v="6188" actId="478"/>
          <ac:spMkLst>
            <pc:docMk/>
            <pc:sldMk cId="2171108609" sldId="4128"/>
            <ac:spMk id="23" creationId="{1E4A60C6-FF88-8937-5E4B-FD6EAE9012DE}"/>
          </ac:spMkLst>
        </pc:spChg>
        <pc:spChg chg="add del mod">
          <ac:chgData name="João Luis Aguiar" userId="18a031d5cb8f2fde" providerId="LiveId" clId="{9CDBFB8E-461B-4989-8EB7-FBB1303FF3A2}" dt="2023-08-09T17:53:50.908" v="6195" actId="478"/>
          <ac:spMkLst>
            <pc:docMk/>
            <pc:sldMk cId="2171108609" sldId="4128"/>
            <ac:spMk id="24" creationId="{9960347F-4B6A-F827-DA2D-347A191450BB}"/>
          </ac:spMkLst>
        </pc:spChg>
        <pc:spChg chg="add del mod">
          <ac:chgData name="João Luis Aguiar" userId="18a031d5cb8f2fde" providerId="LiveId" clId="{9CDBFB8E-461B-4989-8EB7-FBB1303FF3A2}" dt="2023-08-09T17:56:56.784" v="6224" actId="478"/>
          <ac:spMkLst>
            <pc:docMk/>
            <pc:sldMk cId="2171108609" sldId="4128"/>
            <ac:spMk id="25" creationId="{D1519CAD-DDD3-FFF0-1CF4-36AACA08CE5B}"/>
          </ac:spMkLst>
        </pc:spChg>
        <pc:spChg chg="add del mod">
          <ac:chgData name="João Luis Aguiar" userId="18a031d5cb8f2fde" providerId="LiveId" clId="{9CDBFB8E-461B-4989-8EB7-FBB1303FF3A2}" dt="2023-08-09T17:53:05.981" v="6184" actId="478"/>
          <ac:spMkLst>
            <pc:docMk/>
            <pc:sldMk cId="2171108609" sldId="4128"/>
            <ac:spMk id="26" creationId="{ECD691AE-85A1-A483-FF5F-A0A79890B293}"/>
          </ac:spMkLst>
        </pc:spChg>
        <pc:spChg chg="add del mod">
          <ac:chgData name="João Luis Aguiar" userId="18a031d5cb8f2fde" providerId="LiveId" clId="{9CDBFB8E-461B-4989-8EB7-FBB1303FF3A2}" dt="2023-08-09T17:53:27.586" v="6191" actId="478"/>
          <ac:spMkLst>
            <pc:docMk/>
            <pc:sldMk cId="2171108609" sldId="4128"/>
            <ac:spMk id="27" creationId="{A1C68C80-4CF1-D598-B66A-A75C31855BD9}"/>
          </ac:spMkLst>
        </pc:spChg>
        <pc:spChg chg="add mod">
          <ac:chgData name="João Luis Aguiar" userId="18a031d5cb8f2fde" providerId="LiveId" clId="{9CDBFB8E-461B-4989-8EB7-FBB1303FF3A2}" dt="2023-08-09T18:00:18.245" v="6275" actId="14100"/>
          <ac:spMkLst>
            <pc:docMk/>
            <pc:sldMk cId="2171108609" sldId="4128"/>
            <ac:spMk id="28" creationId="{734BCCB9-80F5-7D3C-71A8-C5D6675779FD}"/>
          </ac:spMkLst>
        </pc:spChg>
        <pc:spChg chg="add mod">
          <ac:chgData name="João Luis Aguiar" userId="18a031d5cb8f2fde" providerId="LiveId" clId="{9CDBFB8E-461B-4989-8EB7-FBB1303FF3A2}" dt="2023-08-09T18:00:17.207" v="6271" actId="14100"/>
          <ac:spMkLst>
            <pc:docMk/>
            <pc:sldMk cId="2171108609" sldId="4128"/>
            <ac:spMk id="29" creationId="{87B28D71-8313-BD2E-BC8A-025D794242BA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0" creationId="{39F764D0-504F-A84E-D267-73F1C05243EE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1" creationId="{2C321C13-7749-C54E-D79C-A9E5C1A2264B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2" creationId="{1773BBF4-DA24-BF04-60DE-56BDD63BA8A6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3" creationId="{59A3AB37-E8D2-5977-3642-6422E5B424D2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4" creationId="{9CC51E36-FC47-06E3-81C4-6ACC9AA1DFE7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5" creationId="{ED9C83A8-2BD0-1168-9B46-685D806C2FD7}"/>
          </ac:spMkLst>
        </pc:spChg>
        <pc:spChg chg="add mod">
          <ac:chgData name="João Luis Aguiar" userId="18a031d5cb8f2fde" providerId="LiveId" clId="{9CDBFB8E-461B-4989-8EB7-FBB1303FF3A2}" dt="2023-08-09T17:50:29.059" v="6136"/>
          <ac:spMkLst>
            <pc:docMk/>
            <pc:sldMk cId="2171108609" sldId="4128"/>
            <ac:spMk id="36" creationId="{0E272AAB-599F-2C59-7D44-4D8265E143A6}"/>
          </ac:spMkLst>
        </pc:spChg>
        <pc:spChg chg="add mod">
          <ac:chgData name="João Luis Aguiar" userId="18a031d5cb8f2fde" providerId="LiveId" clId="{9CDBFB8E-461B-4989-8EB7-FBB1303FF3A2}" dt="2023-08-09T18:03:27.450" v="6331" actId="1076"/>
          <ac:spMkLst>
            <pc:docMk/>
            <pc:sldMk cId="2171108609" sldId="4128"/>
            <ac:spMk id="38" creationId="{28A51907-6158-9049-D971-FCEB52CDAAC6}"/>
          </ac:spMkLst>
        </pc:spChg>
        <pc:spChg chg="add mod">
          <ac:chgData name="João Luis Aguiar" userId="18a031d5cb8f2fde" providerId="LiveId" clId="{9CDBFB8E-461B-4989-8EB7-FBB1303FF3A2}" dt="2023-08-09T18:15:32.506" v="6774" actId="14100"/>
          <ac:spMkLst>
            <pc:docMk/>
            <pc:sldMk cId="2171108609" sldId="4128"/>
            <ac:spMk id="40" creationId="{EB283915-ED13-1964-E3EA-14DD99409385}"/>
          </ac:spMkLst>
        </pc:spChg>
        <pc:spChg chg="add mod">
          <ac:chgData name="João Luis Aguiar" userId="18a031d5cb8f2fde" providerId="LiveId" clId="{9CDBFB8E-461B-4989-8EB7-FBB1303FF3A2}" dt="2023-08-09T18:03:15.338" v="6329" actId="1076"/>
          <ac:spMkLst>
            <pc:docMk/>
            <pc:sldMk cId="2171108609" sldId="4128"/>
            <ac:spMk id="42" creationId="{F341F213-BC50-3FB8-E958-FAF31B699EB0}"/>
          </ac:spMkLst>
        </pc:spChg>
        <pc:spChg chg="add mod">
          <ac:chgData name="João Luis Aguiar" userId="18a031d5cb8f2fde" providerId="LiveId" clId="{9CDBFB8E-461B-4989-8EB7-FBB1303FF3A2}" dt="2023-08-09T18:02:27.300" v="6314" actId="1076"/>
          <ac:spMkLst>
            <pc:docMk/>
            <pc:sldMk cId="2171108609" sldId="4128"/>
            <ac:spMk id="44" creationId="{56A7158E-EC40-F793-94BD-69F11ED73F91}"/>
          </ac:spMkLst>
        </pc:spChg>
        <pc:spChg chg="add mod">
          <ac:chgData name="João Luis Aguiar" userId="18a031d5cb8f2fde" providerId="LiveId" clId="{9CDBFB8E-461B-4989-8EB7-FBB1303FF3A2}" dt="2023-08-09T18:03:05.826" v="6325" actId="1076"/>
          <ac:spMkLst>
            <pc:docMk/>
            <pc:sldMk cId="2171108609" sldId="4128"/>
            <ac:spMk id="46" creationId="{5FAF30B1-8C1C-0165-94EC-50D51DFDC16B}"/>
          </ac:spMkLst>
        </pc:spChg>
        <pc:spChg chg="add mod">
          <ac:chgData name="João Luis Aguiar" userId="18a031d5cb8f2fde" providerId="LiveId" clId="{9CDBFB8E-461B-4989-8EB7-FBB1303FF3A2}" dt="2023-08-09T18:15:15.159" v="6769" actId="20577"/>
          <ac:spMkLst>
            <pc:docMk/>
            <pc:sldMk cId="2171108609" sldId="4128"/>
            <ac:spMk id="48" creationId="{9583E29C-0362-ECF5-8A61-12692225703B}"/>
          </ac:spMkLst>
        </pc:spChg>
        <pc:spChg chg="add mod">
          <ac:chgData name="João Luis Aguiar" userId="18a031d5cb8f2fde" providerId="LiveId" clId="{9CDBFB8E-461B-4989-8EB7-FBB1303FF3A2}" dt="2023-08-09T18:15:27.609" v="6773" actId="1076"/>
          <ac:spMkLst>
            <pc:docMk/>
            <pc:sldMk cId="2171108609" sldId="4128"/>
            <ac:spMk id="50" creationId="{82BBA231-ED70-D07E-BDE1-81D5B4500C48}"/>
          </ac:spMkLst>
        </pc:spChg>
        <pc:spChg chg="add del mod">
          <ac:chgData name="João Luis Aguiar" userId="18a031d5cb8f2fde" providerId="LiveId" clId="{9CDBFB8E-461B-4989-8EB7-FBB1303FF3A2}" dt="2023-08-09T19:57:08.982" v="6798" actId="21"/>
          <ac:spMkLst>
            <pc:docMk/>
            <pc:sldMk cId="2171108609" sldId="4128"/>
            <ac:spMk id="53" creationId="{6969F02D-1922-0CC3-AC90-0F37B3E0DD4D}"/>
          </ac:spMkLst>
        </pc:spChg>
        <pc:spChg chg="add mod">
          <ac:chgData name="João Luis Aguiar" userId="18a031d5cb8f2fde" providerId="LiveId" clId="{9CDBFB8E-461B-4989-8EB7-FBB1303FF3A2}" dt="2023-08-09T19:57:19.769" v="6801"/>
          <ac:spMkLst>
            <pc:docMk/>
            <pc:sldMk cId="2171108609" sldId="4128"/>
            <ac:spMk id="55" creationId="{2DDAB85C-C43E-30A5-BF50-55BCC476D666}"/>
          </ac:spMkLst>
        </pc:spChg>
        <pc:graphicFrameChg chg="del">
          <ac:chgData name="João Luis Aguiar" userId="18a031d5cb8f2fde" providerId="LiveId" clId="{9CDBFB8E-461B-4989-8EB7-FBB1303FF3A2}" dt="2023-08-09T17:48:54.373" v="6131" actId="478"/>
          <ac:graphicFrameMkLst>
            <pc:docMk/>
            <pc:sldMk cId="2171108609" sldId="4128"/>
            <ac:graphicFrameMk id="8" creationId="{6D5225B3-DA19-4963-995D-DB3334BE03A7}"/>
          </ac:graphicFrameMkLst>
        </pc:graphicFrameChg>
        <pc:picChg chg="del">
          <ac:chgData name="João Luis Aguiar" userId="18a031d5cb8f2fde" providerId="LiveId" clId="{9CDBFB8E-461B-4989-8EB7-FBB1303FF3A2}" dt="2023-08-09T17:48:55.584" v="6132" actId="478"/>
          <ac:picMkLst>
            <pc:docMk/>
            <pc:sldMk cId="2171108609" sldId="4128"/>
            <ac:picMk id="17" creationId="{00000000-0000-0000-0000-000000000000}"/>
          </ac:picMkLst>
        </pc:picChg>
        <pc:picChg chg="add mod">
          <ac:chgData name="João Luis Aguiar" userId="18a031d5cb8f2fde" providerId="LiveId" clId="{9CDBFB8E-461B-4989-8EB7-FBB1303FF3A2}" dt="2023-08-09T18:07:13.555" v="6539" actId="1076"/>
          <ac:picMkLst>
            <pc:docMk/>
            <pc:sldMk cId="2171108609" sldId="4128"/>
            <ac:picMk id="51" creationId="{3111707C-BECF-5127-3A3C-326F2AE01036}"/>
          </ac:picMkLst>
        </pc:picChg>
        <pc:picChg chg="add mod">
          <ac:chgData name="João Luis Aguiar" userId="18a031d5cb8f2fde" providerId="LiveId" clId="{9CDBFB8E-461B-4989-8EB7-FBB1303FF3A2}" dt="2023-08-09T19:58:05.097" v="6805" actId="1076"/>
          <ac:picMkLst>
            <pc:docMk/>
            <pc:sldMk cId="2171108609" sldId="4128"/>
            <ac:picMk id="54" creationId="{F3C4F228-CCFC-EB9E-D743-CAED4736B969}"/>
          </ac:picMkLst>
        </pc:picChg>
      </pc:sldChg>
      <pc:sldChg chg="addSp delSp modSp add mod">
        <pc:chgData name="João Luis Aguiar" userId="18a031d5cb8f2fde" providerId="LiveId" clId="{9CDBFB8E-461B-4989-8EB7-FBB1303FF3A2}" dt="2023-08-09T21:33:04.336" v="6816" actId="20577"/>
        <pc:sldMkLst>
          <pc:docMk/>
          <pc:sldMk cId="2608517779" sldId="4129"/>
        </pc:sldMkLst>
        <pc:spChg chg="add mod">
          <ac:chgData name="João Luis Aguiar" userId="18a031d5cb8f2fde" providerId="LiveId" clId="{9CDBFB8E-461B-4989-8EB7-FBB1303FF3A2}" dt="2023-08-09T21:33:04.336" v="6816" actId="20577"/>
          <ac:spMkLst>
            <pc:docMk/>
            <pc:sldMk cId="2608517779" sldId="4129"/>
            <ac:spMk id="18" creationId="{2447CFCC-5DFF-77D0-CF99-1ABDDC970E01}"/>
          </ac:spMkLst>
        </pc:spChg>
        <pc:spChg chg="add del mod">
          <ac:chgData name="João Luis Aguiar" userId="18a031d5cb8f2fde" providerId="LiveId" clId="{9CDBFB8E-461B-4989-8EB7-FBB1303FF3A2}" dt="2023-08-09T21:32:40.802" v="6811" actId="478"/>
          <ac:spMkLst>
            <pc:docMk/>
            <pc:sldMk cId="2608517779" sldId="4129"/>
            <ac:spMk id="19" creationId="{296639A6-7998-5F19-6AEC-B62D6321EB38}"/>
          </ac:spMkLst>
        </pc:spChg>
        <pc:spChg chg="mod">
          <ac:chgData name="João Luis Aguiar" userId="18a031d5cb8f2fde" providerId="LiveId" clId="{9CDBFB8E-461B-4989-8EB7-FBB1303FF3A2}" dt="2023-08-09T18:14:37.966" v="6751" actId="1076"/>
          <ac:spMkLst>
            <pc:docMk/>
            <pc:sldMk cId="2608517779" sldId="4129"/>
            <ac:spMk id="38" creationId="{28A51907-6158-9049-D971-FCEB52CDAAC6}"/>
          </ac:spMkLst>
        </pc:spChg>
        <pc:spChg chg="mod">
          <ac:chgData name="João Luis Aguiar" userId="18a031d5cb8f2fde" providerId="LiveId" clId="{9CDBFB8E-461B-4989-8EB7-FBB1303FF3A2}" dt="2023-08-09T18:13:02.096" v="6677" actId="1076"/>
          <ac:spMkLst>
            <pc:docMk/>
            <pc:sldMk cId="2608517779" sldId="4129"/>
            <ac:spMk id="40" creationId="{EB283915-ED13-1964-E3EA-14DD99409385}"/>
          </ac:spMkLst>
        </pc:spChg>
        <pc:spChg chg="mod">
          <ac:chgData name="João Luis Aguiar" userId="18a031d5cb8f2fde" providerId="LiveId" clId="{9CDBFB8E-461B-4989-8EB7-FBB1303FF3A2}" dt="2023-08-09T18:13:15.919" v="6681" actId="6549"/>
          <ac:spMkLst>
            <pc:docMk/>
            <pc:sldMk cId="2608517779" sldId="4129"/>
            <ac:spMk id="42" creationId="{F341F213-BC50-3FB8-E958-FAF31B699EB0}"/>
          </ac:spMkLst>
        </pc:spChg>
        <pc:spChg chg="mod">
          <ac:chgData name="João Luis Aguiar" userId="18a031d5cb8f2fde" providerId="LiveId" clId="{9CDBFB8E-461B-4989-8EB7-FBB1303FF3A2}" dt="2023-08-09T18:13:37.306" v="6729" actId="1076"/>
          <ac:spMkLst>
            <pc:docMk/>
            <pc:sldMk cId="2608517779" sldId="4129"/>
            <ac:spMk id="44" creationId="{56A7158E-EC40-F793-94BD-69F11ED73F91}"/>
          </ac:spMkLst>
        </pc:spChg>
        <pc:spChg chg="mod">
          <ac:chgData name="João Luis Aguiar" userId="18a031d5cb8f2fde" providerId="LiveId" clId="{9CDBFB8E-461B-4989-8EB7-FBB1303FF3A2}" dt="2023-08-09T18:13:45.265" v="6734" actId="20577"/>
          <ac:spMkLst>
            <pc:docMk/>
            <pc:sldMk cId="2608517779" sldId="4129"/>
            <ac:spMk id="46" creationId="{5FAF30B1-8C1C-0165-94EC-50D51DFDC16B}"/>
          </ac:spMkLst>
        </pc:spChg>
        <pc:spChg chg="mod">
          <ac:chgData name="João Luis Aguiar" userId="18a031d5cb8f2fde" providerId="LiveId" clId="{9CDBFB8E-461B-4989-8EB7-FBB1303FF3A2}" dt="2023-08-09T18:14:15.895" v="6748" actId="1076"/>
          <ac:spMkLst>
            <pc:docMk/>
            <pc:sldMk cId="2608517779" sldId="4129"/>
            <ac:spMk id="48" creationId="{9583E29C-0362-ECF5-8A61-12692225703B}"/>
          </ac:spMkLst>
        </pc:spChg>
        <pc:spChg chg="del mod">
          <ac:chgData name="João Luis Aguiar" userId="18a031d5cb8f2fde" providerId="LiveId" clId="{9CDBFB8E-461B-4989-8EB7-FBB1303FF3A2}" dt="2023-08-09T19:57:25.501" v="6803" actId="478"/>
          <ac:spMkLst>
            <pc:docMk/>
            <pc:sldMk cId="2608517779" sldId="4129"/>
            <ac:spMk id="53" creationId="{6969F02D-1922-0CC3-AC90-0F37B3E0DD4D}"/>
          </ac:spMkLst>
        </pc:spChg>
        <pc:picChg chg="add mod">
          <ac:chgData name="João Luis Aguiar" userId="18a031d5cb8f2fde" providerId="LiveId" clId="{9CDBFB8E-461B-4989-8EB7-FBB1303FF3A2}" dt="2023-08-09T18:14:26.973" v="6750" actId="1076"/>
          <ac:picMkLst>
            <pc:docMk/>
            <pc:sldMk cId="2608517779" sldId="4129"/>
            <ac:picMk id="8" creationId="{AF35D7F8-FE64-B7EE-44BE-687CB416E674}"/>
          </ac:picMkLst>
        </pc:picChg>
        <pc:picChg chg="add mod">
          <ac:chgData name="João Luis Aguiar" userId="18a031d5cb8f2fde" providerId="LiveId" clId="{9CDBFB8E-461B-4989-8EB7-FBB1303FF3A2}" dt="2023-08-09T18:14:26.973" v="6750" actId="1076"/>
          <ac:picMkLst>
            <pc:docMk/>
            <pc:sldMk cId="2608517779" sldId="4129"/>
            <ac:picMk id="12" creationId="{0BC81A10-2825-D122-1590-6F404FE78DFE}"/>
          </ac:picMkLst>
        </pc:picChg>
        <pc:picChg chg="add del mod">
          <ac:chgData name="João Luis Aguiar" userId="18a031d5cb8f2fde" providerId="LiveId" clId="{9CDBFB8E-461B-4989-8EB7-FBB1303FF3A2}" dt="2023-08-09T18:09:23.677" v="6554"/>
          <ac:picMkLst>
            <pc:docMk/>
            <pc:sldMk cId="2608517779" sldId="4129"/>
            <ac:picMk id="14" creationId="{B9A41B64-05B4-25EE-45BC-DC6AB7233984}"/>
          </ac:picMkLst>
        </pc:picChg>
        <pc:picChg chg="add del mod">
          <ac:chgData name="João Luis Aguiar" userId="18a031d5cb8f2fde" providerId="LiveId" clId="{9CDBFB8E-461B-4989-8EB7-FBB1303FF3A2}" dt="2023-08-09T18:09:23.677" v="6554"/>
          <ac:picMkLst>
            <pc:docMk/>
            <pc:sldMk cId="2608517779" sldId="4129"/>
            <ac:picMk id="15" creationId="{3BFDBB0D-5E82-CA09-824E-A521270BCDE1}"/>
          </ac:picMkLst>
        </pc:picChg>
        <pc:picChg chg="add mod">
          <ac:chgData name="João Luis Aguiar" userId="18a031d5cb8f2fde" providerId="LiveId" clId="{9CDBFB8E-461B-4989-8EB7-FBB1303FF3A2}" dt="2023-08-09T19:58:20.504" v="6808" actId="1076"/>
          <ac:picMkLst>
            <pc:docMk/>
            <pc:sldMk cId="2608517779" sldId="4129"/>
            <ac:picMk id="16" creationId="{637EBAE3-47C7-C210-82E0-99E554C770FD}"/>
          </ac:picMkLst>
        </pc:picChg>
        <pc:picChg chg="add mod">
          <ac:chgData name="João Luis Aguiar" userId="18a031d5cb8f2fde" providerId="LiveId" clId="{9CDBFB8E-461B-4989-8EB7-FBB1303FF3A2}" dt="2023-08-09T19:58:20.504" v="6808" actId="1076"/>
          <ac:picMkLst>
            <pc:docMk/>
            <pc:sldMk cId="2608517779" sldId="4129"/>
            <ac:picMk id="17" creationId="{697E932E-CCF4-2967-5CBF-5AB21FA43379}"/>
          </ac:picMkLst>
        </pc:picChg>
        <pc:picChg chg="del">
          <ac:chgData name="João Luis Aguiar" userId="18a031d5cb8f2fde" providerId="LiveId" clId="{9CDBFB8E-461B-4989-8EB7-FBB1303FF3A2}" dt="2023-08-09T18:08:48.540" v="6545" actId="478"/>
          <ac:picMkLst>
            <pc:docMk/>
            <pc:sldMk cId="2608517779" sldId="4129"/>
            <ac:picMk id="51" creationId="{3111707C-BECF-5127-3A3C-326F2AE01036}"/>
          </ac:picMkLst>
        </pc:picChg>
        <pc:picChg chg="del">
          <ac:chgData name="João Luis Aguiar" userId="18a031d5cb8f2fde" providerId="LiveId" clId="{9CDBFB8E-461B-4989-8EB7-FBB1303FF3A2}" dt="2023-08-09T18:09:17.085" v="6552" actId="478"/>
          <ac:picMkLst>
            <pc:docMk/>
            <pc:sldMk cId="2608517779" sldId="4129"/>
            <ac:picMk id="54" creationId="{F3C4F228-CCFC-EB9E-D743-CAED4736B969}"/>
          </ac:picMkLst>
        </pc:picChg>
      </pc:sldChg>
      <pc:sldChg chg="add del">
        <pc:chgData name="João Luis Aguiar" userId="18a031d5cb8f2fde" providerId="LiveId" clId="{9CDBFB8E-461B-4989-8EB7-FBB1303FF3A2}" dt="2023-08-09T18:08:13.691" v="6542" actId="47"/>
        <pc:sldMkLst>
          <pc:docMk/>
          <pc:sldMk cId="2891323915" sldId="4129"/>
        </pc:sldMkLst>
      </pc:sldChg>
      <pc:sldChg chg="delSp modSp add mod">
        <pc:chgData name="João Luis Aguiar" userId="18a031d5cb8f2fde" providerId="LiveId" clId="{9CDBFB8E-461B-4989-8EB7-FBB1303FF3A2}" dt="2023-08-09T21:56:08.547" v="7451" actId="20577"/>
        <pc:sldMkLst>
          <pc:docMk/>
          <pc:sldMk cId="3157623659" sldId="4130"/>
        </pc:sldMkLst>
        <pc:spChg chg="mod">
          <ac:chgData name="João Luis Aguiar" userId="18a031d5cb8f2fde" providerId="LiveId" clId="{9CDBFB8E-461B-4989-8EB7-FBB1303FF3A2}" dt="2023-08-09T21:56:08.547" v="7451" actId="20577"/>
          <ac:spMkLst>
            <pc:docMk/>
            <pc:sldMk cId="3157623659" sldId="4130"/>
            <ac:spMk id="13" creationId="{00000000-0000-0000-0000-000000000000}"/>
          </ac:spMkLst>
        </pc:spChg>
        <pc:spChg chg="mod">
          <ac:chgData name="João Luis Aguiar" userId="18a031d5cb8f2fde" providerId="LiveId" clId="{9CDBFB8E-461B-4989-8EB7-FBB1303FF3A2}" dt="2023-08-09T21:54:48.127" v="7413" actId="255"/>
          <ac:spMkLst>
            <pc:docMk/>
            <pc:sldMk cId="3157623659" sldId="4130"/>
            <ac:spMk id="18" creationId="{2447CFCC-5DFF-77D0-CF99-1ABDDC970E01}"/>
          </ac:spMkLst>
        </pc:spChg>
        <pc:spChg chg="mod">
          <ac:chgData name="João Luis Aguiar" userId="18a031d5cb8f2fde" providerId="LiveId" clId="{9CDBFB8E-461B-4989-8EB7-FBB1303FF3A2}" dt="2023-08-09T21:55:46.477" v="7438" actId="1076"/>
          <ac:spMkLst>
            <pc:docMk/>
            <pc:sldMk cId="3157623659" sldId="4130"/>
            <ac:spMk id="38" creationId="{28A51907-6158-9049-D971-FCEB52CDAAC6}"/>
          </ac:spMkLst>
        </pc:spChg>
        <pc:spChg chg="mod">
          <ac:chgData name="João Luis Aguiar" userId="18a031d5cb8f2fde" providerId="LiveId" clId="{9CDBFB8E-461B-4989-8EB7-FBB1303FF3A2}" dt="2023-08-09T21:55:54.087" v="7440" actId="1076"/>
          <ac:spMkLst>
            <pc:docMk/>
            <pc:sldMk cId="3157623659" sldId="4130"/>
            <ac:spMk id="40" creationId="{EB283915-ED13-1964-E3EA-14DD99409385}"/>
          </ac:spMkLst>
        </pc:spChg>
        <pc:spChg chg="mod">
          <ac:chgData name="João Luis Aguiar" userId="18a031d5cb8f2fde" providerId="LiveId" clId="{9CDBFB8E-461B-4989-8EB7-FBB1303FF3A2}" dt="2023-08-09T21:55:42.817" v="7437" actId="1076"/>
          <ac:spMkLst>
            <pc:docMk/>
            <pc:sldMk cId="3157623659" sldId="4130"/>
            <ac:spMk id="42" creationId="{F341F213-BC50-3FB8-E958-FAF31B699EB0}"/>
          </ac:spMkLst>
        </pc:spChg>
        <pc:spChg chg="mod">
          <ac:chgData name="João Luis Aguiar" userId="18a031d5cb8f2fde" providerId="LiveId" clId="{9CDBFB8E-461B-4989-8EB7-FBB1303FF3A2}" dt="2023-08-09T21:55:06.487" v="7415" actId="1076"/>
          <ac:spMkLst>
            <pc:docMk/>
            <pc:sldMk cId="3157623659" sldId="4130"/>
            <ac:spMk id="44" creationId="{56A7158E-EC40-F793-94BD-69F11ED73F91}"/>
          </ac:spMkLst>
        </pc:spChg>
        <pc:spChg chg="mod">
          <ac:chgData name="João Luis Aguiar" userId="18a031d5cb8f2fde" providerId="LiveId" clId="{9CDBFB8E-461B-4989-8EB7-FBB1303FF3A2}" dt="2023-08-09T21:53:09.039" v="7348" actId="1076"/>
          <ac:spMkLst>
            <pc:docMk/>
            <pc:sldMk cId="3157623659" sldId="4130"/>
            <ac:spMk id="46" creationId="{5FAF30B1-8C1C-0165-94EC-50D51DFDC16B}"/>
          </ac:spMkLst>
        </pc:spChg>
        <pc:spChg chg="mod">
          <ac:chgData name="João Luis Aguiar" userId="18a031d5cb8f2fde" providerId="LiveId" clId="{9CDBFB8E-461B-4989-8EB7-FBB1303FF3A2}" dt="2023-08-09T21:54:20.468" v="7411" actId="255"/>
          <ac:spMkLst>
            <pc:docMk/>
            <pc:sldMk cId="3157623659" sldId="4130"/>
            <ac:spMk id="48" creationId="{9583E29C-0362-ECF5-8A61-12692225703B}"/>
          </ac:spMkLst>
        </pc:spChg>
        <pc:spChg chg="mod">
          <ac:chgData name="João Luis Aguiar" userId="18a031d5cb8f2fde" providerId="LiveId" clId="{9CDBFB8E-461B-4989-8EB7-FBB1303FF3A2}" dt="2023-08-09T21:55:50.077" v="7439" actId="1076"/>
          <ac:spMkLst>
            <pc:docMk/>
            <pc:sldMk cId="3157623659" sldId="4130"/>
            <ac:spMk id="50" creationId="{82BBA231-ED70-D07E-BDE1-81D5B4500C48}"/>
          </ac:spMkLst>
        </pc:spChg>
        <pc:picChg chg="del">
          <ac:chgData name="João Luis Aguiar" userId="18a031d5cb8f2fde" providerId="LiveId" clId="{9CDBFB8E-461B-4989-8EB7-FBB1303FF3A2}" dt="2023-08-09T21:43:25.732" v="6973" actId="478"/>
          <ac:picMkLst>
            <pc:docMk/>
            <pc:sldMk cId="3157623659" sldId="4130"/>
            <ac:picMk id="8" creationId="{AF35D7F8-FE64-B7EE-44BE-687CB416E674}"/>
          </ac:picMkLst>
        </pc:picChg>
        <pc:picChg chg="del">
          <ac:chgData name="João Luis Aguiar" userId="18a031d5cb8f2fde" providerId="LiveId" clId="{9CDBFB8E-461B-4989-8EB7-FBB1303FF3A2}" dt="2023-08-09T21:43:26.600" v="6974" actId="478"/>
          <ac:picMkLst>
            <pc:docMk/>
            <pc:sldMk cId="3157623659" sldId="4130"/>
            <ac:picMk id="12" creationId="{0BC81A10-2825-D122-1590-6F404FE78DFE}"/>
          </ac:picMkLst>
        </pc:picChg>
        <pc:picChg chg="del">
          <ac:chgData name="João Luis Aguiar" userId="18a031d5cb8f2fde" providerId="LiveId" clId="{9CDBFB8E-461B-4989-8EB7-FBB1303FF3A2}" dt="2023-08-09T21:43:23.239" v="6972" actId="478"/>
          <ac:picMkLst>
            <pc:docMk/>
            <pc:sldMk cId="3157623659" sldId="4130"/>
            <ac:picMk id="16" creationId="{637EBAE3-47C7-C210-82E0-99E554C770FD}"/>
          </ac:picMkLst>
        </pc:picChg>
        <pc:picChg chg="del">
          <ac:chgData name="João Luis Aguiar" userId="18a031d5cb8f2fde" providerId="LiveId" clId="{9CDBFB8E-461B-4989-8EB7-FBB1303FF3A2}" dt="2023-08-09T21:43:22.559" v="6971" actId="478"/>
          <ac:picMkLst>
            <pc:docMk/>
            <pc:sldMk cId="3157623659" sldId="4130"/>
            <ac:picMk id="17" creationId="{697E932E-CCF4-2967-5CBF-5AB21FA43379}"/>
          </ac:picMkLst>
        </pc:picChg>
      </pc:sldChg>
      <pc:sldChg chg="addSp delSp modSp add mod">
        <pc:chgData name="João Luis Aguiar" userId="18a031d5cb8f2fde" providerId="LiveId" clId="{9CDBFB8E-461B-4989-8EB7-FBB1303FF3A2}" dt="2023-08-09T22:19:44.374" v="7607" actId="478"/>
        <pc:sldMkLst>
          <pc:docMk/>
          <pc:sldMk cId="3999003656" sldId="4131"/>
        </pc:sldMkLst>
        <pc:spChg chg="del mod">
          <ac:chgData name="João Luis Aguiar" userId="18a031d5cb8f2fde" providerId="LiveId" clId="{9CDBFB8E-461B-4989-8EB7-FBB1303FF3A2}" dt="2023-08-09T22:02:28.836" v="7491" actId="478"/>
          <ac:spMkLst>
            <pc:docMk/>
            <pc:sldMk cId="3999003656" sldId="4131"/>
            <ac:spMk id="3" creationId="{00000000-0000-0000-0000-000000000000}"/>
          </ac:spMkLst>
        </pc:spChg>
        <pc:spChg chg="add mod">
          <ac:chgData name="João Luis Aguiar" userId="18a031d5cb8f2fde" providerId="LiveId" clId="{9CDBFB8E-461B-4989-8EB7-FBB1303FF3A2}" dt="2023-08-09T22:17:36.833" v="7589" actId="6549"/>
          <ac:spMkLst>
            <pc:docMk/>
            <pc:sldMk cId="3999003656" sldId="4131"/>
            <ac:spMk id="6" creationId="{9923CBE2-F56F-802D-0BA9-EADDE2FBD182}"/>
          </ac:spMkLst>
        </pc:spChg>
        <pc:spChg chg="mod">
          <ac:chgData name="João Luis Aguiar" userId="18a031d5cb8f2fde" providerId="LiveId" clId="{9CDBFB8E-461B-4989-8EB7-FBB1303FF3A2}" dt="2023-08-09T22:16:13.174" v="7574" actId="14100"/>
          <ac:spMkLst>
            <pc:docMk/>
            <pc:sldMk cId="3999003656" sldId="4131"/>
            <ac:spMk id="7" creationId="{00000000-0000-0000-0000-000000000000}"/>
          </ac:spMkLst>
        </pc:spChg>
        <pc:spChg chg="add mod">
          <ac:chgData name="João Luis Aguiar" userId="18a031d5cb8f2fde" providerId="LiveId" clId="{9CDBFB8E-461B-4989-8EB7-FBB1303FF3A2}" dt="2023-08-09T22:16:26.557" v="7576" actId="1076"/>
          <ac:spMkLst>
            <pc:docMk/>
            <pc:sldMk cId="3999003656" sldId="4131"/>
            <ac:spMk id="8" creationId="{BDEE6212-D4AE-2FB1-EB16-433FDFAE89FC}"/>
          </ac:spMkLst>
        </pc:spChg>
        <pc:spChg chg="add mod">
          <ac:chgData name="João Luis Aguiar" userId="18a031d5cb8f2fde" providerId="LiveId" clId="{9CDBFB8E-461B-4989-8EB7-FBB1303FF3A2}" dt="2023-08-09T22:16:33.013" v="7577" actId="1076"/>
          <ac:spMkLst>
            <pc:docMk/>
            <pc:sldMk cId="3999003656" sldId="4131"/>
            <ac:spMk id="9" creationId="{5BCF3D7E-96B9-1342-B8B8-D64CC405C717}"/>
          </ac:spMkLst>
        </pc:spChg>
        <pc:spChg chg="add mod">
          <ac:chgData name="João Luis Aguiar" userId="18a031d5cb8f2fde" providerId="LiveId" clId="{9CDBFB8E-461B-4989-8EB7-FBB1303FF3A2}" dt="2023-08-09T22:19:02.913" v="7602" actId="1076"/>
          <ac:spMkLst>
            <pc:docMk/>
            <pc:sldMk cId="3999003656" sldId="4131"/>
            <ac:spMk id="10" creationId="{4A753E0E-285A-3AB1-4E8A-8526907FFA61}"/>
          </ac:spMkLst>
        </pc:spChg>
        <pc:spChg chg="add mod">
          <ac:chgData name="João Luis Aguiar" userId="18a031d5cb8f2fde" providerId="LiveId" clId="{9CDBFB8E-461B-4989-8EB7-FBB1303FF3A2}" dt="2023-08-09T22:19:02.913" v="7602" actId="1076"/>
          <ac:spMkLst>
            <pc:docMk/>
            <pc:sldMk cId="3999003656" sldId="4131"/>
            <ac:spMk id="11" creationId="{2CCBAB79-B084-028A-4E14-25005ABADF42}"/>
          </ac:spMkLst>
        </pc:spChg>
        <pc:spChg chg="add mod">
          <ac:chgData name="João Luis Aguiar" userId="18a031d5cb8f2fde" providerId="LiveId" clId="{9CDBFB8E-461B-4989-8EB7-FBB1303FF3A2}" dt="2023-08-09T22:19:02.913" v="7602" actId="1076"/>
          <ac:spMkLst>
            <pc:docMk/>
            <pc:sldMk cId="3999003656" sldId="4131"/>
            <ac:spMk id="12" creationId="{1D136A36-DEE2-6539-8A0B-264C67DC41E9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14" creationId="{169ADBEF-8AD9-F97C-F5E5-18EFFC765419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15" creationId="{00085211-F930-0D71-EC41-1364341287AE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16" creationId="{2FFB2497-BC2F-EED2-720E-71BFF8487127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17" creationId="{77E52971-6914-FDBB-2BE7-F7E812A8A0E8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18" creationId="{75C43D5E-9301-8D60-50A0-B011F86B67B0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19" creationId="{FD890590-9D62-9AF8-110E-0566F14B2273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20" creationId="{DC7F8494-66D8-CD89-B83A-F9F50913C6C9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21" creationId="{D14B89BF-D649-0292-B3CD-1648D9EC4895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22" creationId="{0B178854-6B92-B8DC-DB90-E9DCBEE6713B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23" creationId="{9091E46C-D761-99FA-5CDF-0318BA832954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24" creationId="{79144A84-A6CA-5370-CD7A-D141157B9D04}"/>
          </ac:spMkLst>
        </pc:spChg>
        <pc:spChg chg="add del mod">
          <ac:chgData name="João Luis Aguiar" userId="18a031d5cb8f2fde" providerId="LiveId" clId="{9CDBFB8E-461B-4989-8EB7-FBB1303FF3A2}" dt="2023-08-09T22:05:02.774" v="7503"/>
          <ac:spMkLst>
            <pc:docMk/>
            <pc:sldMk cId="3999003656" sldId="4131"/>
            <ac:spMk id="25" creationId="{2D7189EC-D6D1-A729-B8B2-8572E156A167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26" creationId="{1DDA8013-A680-636D-4251-208A3733FAEE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27" creationId="{2CDCF0F1-E41D-5252-2D29-72063ED99716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28" creationId="{51391F44-5DB0-388A-94E5-14C84825B78A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29" creationId="{74411BB6-E529-6D6F-3AD1-A32849718F13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0" creationId="{143EFD0B-7AFA-7853-986D-1C68C0191A99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1" creationId="{C5F05A91-FD1F-CB0C-A4B2-651677881F4A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2" creationId="{6D447E2C-9CE5-398D-EE0F-9514F1DADADF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3" creationId="{D9651EC3-73F5-BDDE-AF83-60F9C0E20328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4" creationId="{800DD47F-DDC9-5B21-E630-188475F3DB11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5" creationId="{8CC84CCF-34D5-813C-0F63-8A154CC61DAC}"/>
          </ac:spMkLst>
        </pc:spChg>
        <pc:spChg chg="add del mod">
          <ac:chgData name="João Luis Aguiar" userId="18a031d5cb8f2fde" providerId="LiveId" clId="{9CDBFB8E-461B-4989-8EB7-FBB1303FF3A2}" dt="2023-08-09T22:05:02.407" v="7502"/>
          <ac:spMkLst>
            <pc:docMk/>
            <pc:sldMk cId="3999003656" sldId="4131"/>
            <ac:spMk id="36" creationId="{50954808-7A17-7677-C514-84B4AF839D05}"/>
          </ac:spMkLst>
        </pc:spChg>
        <pc:spChg chg="add del mod">
          <ac:chgData name="João Luis Aguiar" userId="18a031d5cb8f2fde" providerId="LiveId" clId="{9CDBFB8E-461B-4989-8EB7-FBB1303FF3A2}" dt="2023-08-09T22:05:02.046" v="7501"/>
          <ac:spMkLst>
            <pc:docMk/>
            <pc:sldMk cId="3999003656" sldId="4131"/>
            <ac:spMk id="37" creationId="{B930BAE9-088E-9D6E-53EC-1A4EAD9567AC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38" creationId="{8036F4C0-6EFA-88B3-CEEA-7853307C5713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39" creationId="{90F02AB3-9B33-42DA-76D3-D5D78CFEA585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0" creationId="{0CA4802E-C620-4D48-554F-3500A31ADA28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1" creationId="{44713263-B898-18D1-0F25-4CBEFE2D7E4B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2" creationId="{753DE5BC-DC6E-D202-FF4E-EE6D1A0AB86A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3" creationId="{50CA9262-8CB0-3916-BC20-DC4FF81CA2C3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4" creationId="{DDAB5886-E6BE-A2F8-74A3-618DC753EB8F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5" creationId="{7EF263D0-D4FD-623A-FF01-BB83D8D56398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6" creationId="{B56F7FED-616E-4780-D655-55FB62CE4DA1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7" creationId="{F28E28AD-F83B-BFE6-467A-CA12EA9110F7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8" creationId="{B0DFE2F5-A6CF-081D-932D-937D5CE0A77B}"/>
          </ac:spMkLst>
        </pc:spChg>
        <pc:spChg chg="add del mod">
          <ac:chgData name="João Luis Aguiar" userId="18a031d5cb8f2fde" providerId="LiveId" clId="{9CDBFB8E-461B-4989-8EB7-FBB1303FF3A2}" dt="2023-08-09T22:09:36.606" v="7507"/>
          <ac:spMkLst>
            <pc:docMk/>
            <pc:sldMk cId="3999003656" sldId="4131"/>
            <ac:spMk id="49" creationId="{2AC061A2-0FD5-F1FA-8D86-BAFE3B0F7535}"/>
          </ac:spMkLst>
        </pc:spChg>
        <pc:spChg chg="add del mod">
          <ac:chgData name="João Luis Aguiar" userId="18a031d5cb8f2fde" providerId="LiveId" clId="{9CDBFB8E-461B-4989-8EB7-FBB1303FF3A2}" dt="2023-08-09T22:12:31.924" v="7532"/>
          <ac:spMkLst>
            <pc:docMk/>
            <pc:sldMk cId="3999003656" sldId="4131"/>
            <ac:spMk id="50" creationId="{D0C6EB6B-DBB8-0BB2-1E2D-4F1D747651E5}"/>
          </ac:spMkLst>
        </pc:spChg>
        <pc:spChg chg="add del mod">
          <ac:chgData name="João Luis Aguiar" userId="18a031d5cb8f2fde" providerId="LiveId" clId="{9CDBFB8E-461B-4989-8EB7-FBB1303FF3A2}" dt="2023-08-09T22:12:31.924" v="7532"/>
          <ac:spMkLst>
            <pc:docMk/>
            <pc:sldMk cId="3999003656" sldId="4131"/>
            <ac:spMk id="51" creationId="{88DDF892-CA78-AC36-1683-0A4659F57BB5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3" creationId="{40506860-0148-239F-07BB-6A2FA5874D78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4" creationId="{1CE29955-9EAE-88E9-7BB8-0D0BE488E3CB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5" creationId="{77F72FD9-977B-0CEA-0D19-3E8F536CE9B8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6" creationId="{137BB207-1491-D8FC-1121-33BC36576D45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7" creationId="{C16B2834-8BFE-4CA2-E43A-C0C590B401FD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8" creationId="{99DA3016-C087-D9F5-2996-BDADD6BC725C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59" creationId="{A642A6DE-B232-A1ED-7639-B7D87CA1631B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0" creationId="{77D97D89-A9C8-2053-8075-C0A56E58DE50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1" creationId="{4B8D1CC2-606D-1E24-3FE8-D9B6F0E970CA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2" creationId="{02B3D083-0174-08DF-1F92-F2B345880D7F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3" creationId="{C7F076F7-85F2-8E34-3F1C-E4C52377B5EB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4" creationId="{5D3EBADA-D580-FEFD-D0C0-6F8B98702168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5" creationId="{FAECA62D-A6AD-6BA0-1BAC-5C863FE5933B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6" creationId="{6B14CD85-1CB4-D1FB-11C8-B378264A65A2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7" creationId="{988E1B0B-7E7B-BD64-CBBC-BF0157AC7635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8" creationId="{AAE03226-D286-8ADB-BA55-92F212D96D20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69" creationId="{7868E46A-28D3-FE5E-BC5A-644A9F5FF995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0" creationId="{F655D447-E46A-7A02-D2F2-1C4EEF0C5734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1" creationId="{A52F20C9-4E11-0D06-228E-155551FEDD06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2" creationId="{B3E6F2D2-7A87-BF21-D74A-CED1505DDE92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3" creationId="{F9BFABC2-399A-0A94-6642-770D6B42A629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4" creationId="{36217C2C-0D4E-57E3-A0FD-B4D02348004D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5" creationId="{54557228-8F56-D035-976E-C1A0E4AFC88E}"/>
          </ac:spMkLst>
        </pc:spChg>
        <pc:spChg chg="add del mod">
          <ac:chgData name="João Luis Aguiar" userId="18a031d5cb8f2fde" providerId="LiveId" clId="{9CDBFB8E-461B-4989-8EB7-FBB1303FF3A2}" dt="2023-08-09T22:12:31.924" v="7532"/>
          <ac:spMkLst>
            <pc:docMk/>
            <pc:sldMk cId="3999003656" sldId="4131"/>
            <ac:spMk id="76" creationId="{08B91C97-B666-2D36-F0BB-B2206CBE05E1}"/>
          </ac:spMkLst>
        </pc:spChg>
        <pc:spChg chg="add del mod">
          <ac:chgData name="João Luis Aguiar" userId="18a031d5cb8f2fde" providerId="LiveId" clId="{9CDBFB8E-461B-4989-8EB7-FBB1303FF3A2}" dt="2023-08-09T22:12:31.924" v="7532"/>
          <ac:spMkLst>
            <pc:docMk/>
            <pc:sldMk cId="3999003656" sldId="4131"/>
            <ac:spMk id="77" creationId="{3CD477D5-6427-0049-61B9-059E323F338D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79" creationId="{342078FA-2C9F-CBEB-9BE4-044490FC2AD2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0" creationId="{DA218330-DD03-512E-4F26-B114B487335D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1" creationId="{D15619F2-4050-B820-FE13-7864E6D7D1AD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2" creationId="{259817E0-EA08-D21E-0093-E70B30EDFF91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3" creationId="{FBAD5F7F-241A-9B19-74EB-6FA536F31925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4" creationId="{8364A1EF-6527-E77E-564F-C4A06B3EA084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5" creationId="{A6BD180F-5CAB-EFBA-1F51-E8BE712CD790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6" creationId="{A14D2538-FE01-8A01-3883-75E9B5B0BCFA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7" creationId="{B7E7348E-3142-EEC3-2D89-B2A1E139A4FE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89" creationId="{40D17FE0-AA97-0977-3C98-7837AD2BA55F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0" creationId="{1BC1716F-E15C-D327-952C-D3BEAD9167FC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1" creationId="{10C8F52E-C979-41CB-7AA9-B29605DBB036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2" creationId="{BCAA9764-D4D5-F4F9-5AD0-62C8E09992F9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3" creationId="{2EA792D3-5285-5B03-CB63-07C2B2D48037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4" creationId="{D8F89CE9-904F-B777-9760-053085E500BC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5" creationId="{A2E071F8-362D-6765-C5F8-8F50F5E18BCD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6" creationId="{5A53263D-EACD-ECE9-7EFB-62D877C84F4B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7" creationId="{B78ABACD-21FC-6114-A642-F4788E08C2DB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8" creationId="{99605DFB-97BB-C0D5-0924-C3FDCF6B23DF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99" creationId="{458333AA-0DE0-C108-F74A-D0BF413BD586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100" creationId="{9D9DD4AD-2A71-AF9A-18EF-1E2E05755587}"/>
          </ac:spMkLst>
        </pc:spChg>
        <pc:spChg chg="mod">
          <ac:chgData name="João Luis Aguiar" userId="18a031d5cb8f2fde" providerId="LiveId" clId="{9CDBFB8E-461B-4989-8EB7-FBB1303FF3A2}" dt="2023-08-09T22:12:16.476" v="7529"/>
          <ac:spMkLst>
            <pc:docMk/>
            <pc:sldMk cId="3999003656" sldId="4131"/>
            <ac:spMk id="101" creationId="{04B26010-098E-E581-641B-4D43FCD81EC6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3" creationId="{4A318D56-FBF6-7C70-C244-6C3A3E58B7B3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4" creationId="{DCEBBFA1-11B4-5391-9CF7-1508F0DF9AA2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5" creationId="{90C82D02-D4B4-08E2-1EEC-D9098F325CD4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6" creationId="{6470F8D9-7FF7-26FB-EA0C-90C1499AE7CB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7" creationId="{48D69815-2366-89D9-694F-31E69261C315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8" creationId="{5E2C9A5A-5162-8E09-452C-856C764BEA86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09" creationId="{FDAAC2BB-9574-468F-B13F-4D519EB6795C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0" creationId="{E1638C49-D9D0-5808-248D-3C5DF5545DE9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1" creationId="{F82E3222-46C1-CE6A-05CF-D88A1C867735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2" creationId="{EE83DA0F-3BE0-9CC9-A131-144EF119188F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3" creationId="{6E885785-0CF4-ED39-3063-809B720B2676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4" creationId="{567B82B5-9F6F-F32E-B1E4-6B944E3A1EDC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5" creationId="{F87C9B9C-136C-B82D-76C3-00E0880C4F16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6" creationId="{56375896-185B-AAAA-F417-F05F0CD235E0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7" creationId="{6218FBC2-73CC-2C0C-59A1-1E97800E14DC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8" creationId="{79D8C7FF-C1A1-148F-59BC-1ABB3FC8F3BA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19" creationId="{DDD5ECBE-1AE1-14AC-3796-D6DA457A724B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20" creationId="{03D7517D-C227-EEBE-FEE8-C6C7676EE66B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21" creationId="{E653C469-67FF-ABF0-0030-422BDBF7CB59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22" creationId="{526A705B-3635-5C19-6A49-A0D14DDB4F17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23" creationId="{D316D6E3-1A9F-60F8-A112-59C0106B55FC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24" creationId="{87134510-AB04-131C-CD50-07D35AA491EC}"/>
          </ac:spMkLst>
        </pc:spChg>
        <pc:spChg chg="mod">
          <ac:chgData name="João Luis Aguiar" userId="18a031d5cb8f2fde" providerId="LiveId" clId="{9CDBFB8E-461B-4989-8EB7-FBB1303FF3A2}" dt="2023-08-09T22:12:40.974" v="7533"/>
          <ac:spMkLst>
            <pc:docMk/>
            <pc:sldMk cId="3999003656" sldId="4131"/>
            <ac:spMk id="125" creationId="{15EE6A77-E14D-1728-A929-2AC4677D5F9D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27" creationId="{8C2ED52D-A9C2-9D71-0FA1-1D93FE269586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28" creationId="{6C10AEF5-A1A1-8F74-1E45-502B079824A4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29" creationId="{B27CAF5A-863F-22BA-D387-14D6429E5C0C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0" creationId="{432CA655-E0FF-59D5-044B-48C2623EAF09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1" creationId="{421925A6-E1F6-71C6-5C93-9FCBC69F719F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2" creationId="{F852C0BB-16ED-19D6-DF15-A80F78C16E5A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3" creationId="{1B85254A-7172-6F16-9FA8-4E5C7F3D0C30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4" creationId="{CDC52E30-1E97-440E-B937-BA0A17D67C31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5" creationId="{B1AA12DA-5B57-2572-60B5-2B8EB9AC0172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6" creationId="{047B6378-8EB5-D4CB-A361-3C8F6230E2E8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7" creationId="{D3E7B596-B1AB-FF3B-104A-5849878B90C9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8" creationId="{5BD745C4-5CE9-3183-EDAF-8CB515BDA5A9}"/>
          </ac:spMkLst>
        </pc:spChg>
        <pc:spChg chg="mod">
          <ac:chgData name="João Luis Aguiar" userId="18a031d5cb8f2fde" providerId="LiveId" clId="{9CDBFB8E-461B-4989-8EB7-FBB1303FF3A2}" dt="2023-08-09T22:13:01.304" v="7539"/>
          <ac:spMkLst>
            <pc:docMk/>
            <pc:sldMk cId="3999003656" sldId="4131"/>
            <ac:spMk id="139" creationId="{71FC38E8-05FC-5C12-EEBB-C9EB1AA9A3FF}"/>
          </ac:spMkLst>
        </pc:spChg>
        <pc:spChg chg="add del mod">
          <ac:chgData name="João Luis Aguiar" userId="18a031d5cb8f2fde" providerId="LiveId" clId="{9CDBFB8E-461B-4989-8EB7-FBB1303FF3A2}" dt="2023-08-09T22:15:35.794" v="7566" actId="478"/>
          <ac:spMkLst>
            <pc:docMk/>
            <pc:sldMk cId="3999003656" sldId="4131"/>
            <ac:spMk id="140" creationId="{E8B056C3-DD78-CC7A-3809-529A64E9E80B}"/>
          </ac:spMkLst>
        </pc:spChg>
        <pc:spChg chg="add del mod">
          <ac:chgData name="João Luis Aguiar" userId="18a031d5cb8f2fde" providerId="LiveId" clId="{9CDBFB8E-461B-4989-8EB7-FBB1303FF3A2}" dt="2023-08-09T22:15:38.174" v="7567" actId="478"/>
          <ac:spMkLst>
            <pc:docMk/>
            <pc:sldMk cId="3999003656" sldId="4131"/>
            <ac:spMk id="141" creationId="{C3BB8FF4-2123-8EDA-FDF8-A64C69F1CEFF}"/>
          </ac:spMkLst>
        </pc:spChg>
        <pc:spChg chg="add del mod">
          <ac:chgData name="João Luis Aguiar" userId="18a031d5cb8f2fde" providerId="LiveId" clId="{9CDBFB8E-461B-4989-8EB7-FBB1303FF3A2}" dt="2023-08-09T22:13:50.925" v="7548" actId="478"/>
          <ac:spMkLst>
            <pc:docMk/>
            <pc:sldMk cId="3999003656" sldId="4131"/>
            <ac:spMk id="142" creationId="{AAF55814-F81B-8E2F-ECFA-B1767A1F482C}"/>
          </ac:spMkLst>
        </pc:spChg>
        <pc:spChg chg="add del mod">
          <ac:chgData name="João Luis Aguiar" userId="18a031d5cb8f2fde" providerId="LiveId" clId="{9CDBFB8E-461B-4989-8EB7-FBB1303FF3A2}" dt="2023-08-09T22:13:50.925" v="7548" actId="478"/>
          <ac:spMkLst>
            <pc:docMk/>
            <pc:sldMk cId="3999003656" sldId="4131"/>
            <ac:spMk id="143" creationId="{B18F3313-DEA1-2CD6-E61C-6BEAE681A25A}"/>
          </ac:spMkLst>
        </pc:spChg>
        <pc:spChg chg="add del mod">
          <ac:chgData name="João Luis Aguiar" userId="18a031d5cb8f2fde" providerId="LiveId" clId="{9CDBFB8E-461B-4989-8EB7-FBB1303FF3A2}" dt="2023-08-09T22:13:50.925" v="7548" actId="478"/>
          <ac:spMkLst>
            <pc:docMk/>
            <pc:sldMk cId="3999003656" sldId="4131"/>
            <ac:spMk id="144" creationId="{3A87A6E6-2303-6096-4DE5-AD7B93A42FE0}"/>
          </ac:spMkLst>
        </pc:spChg>
        <pc:spChg chg="add del mod">
          <ac:chgData name="João Luis Aguiar" userId="18a031d5cb8f2fde" providerId="LiveId" clId="{9CDBFB8E-461B-4989-8EB7-FBB1303FF3A2}" dt="2023-08-09T22:14:26.997" v="7554" actId="478"/>
          <ac:spMkLst>
            <pc:docMk/>
            <pc:sldMk cId="3999003656" sldId="4131"/>
            <ac:spMk id="145" creationId="{3515E4CD-DA5A-E3A0-8788-82A15EF0A640}"/>
          </ac:spMkLst>
        </pc:spChg>
        <pc:spChg chg="add del mod">
          <ac:chgData name="João Luis Aguiar" userId="18a031d5cb8f2fde" providerId="LiveId" clId="{9CDBFB8E-461B-4989-8EB7-FBB1303FF3A2}" dt="2023-08-09T22:14:12.644" v="7552"/>
          <ac:spMkLst>
            <pc:docMk/>
            <pc:sldMk cId="3999003656" sldId="4131"/>
            <ac:spMk id="146" creationId="{2DA4C27C-F68A-1888-C097-380FFA5EEC0B}"/>
          </ac:spMkLst>
        </pc:spChg>
        <pc:spChg chg="add del mod">
          <ac:chgData name="João Luis Aguiar" userId="18a031d5cb8f2fde" providerId="LiveId" clId="{9CDBFB8E-461B-4989-8EB7-FBB1303FF3A2}" dt="2023-08-09T22:18:23.474" v="7596" actId="1076"/>
          <ac:spMkLst>
            <pc:docMk/>
            <pc:sldMk cId="3999003656" sldId="4131"/>
            <ac:spMk id="147" creationId="{3A4C72CD-A57F-D144-2698-2723EE3490F0}"/>
          </ac:spMkLst>
        </pc:spChg>
        <pc:spChg chg="add mod">
          <ac:chgData name="João Luis Aguiar" userId="18a031d5cb8f2fde" providerId="LiveId" clId="{9CDBFB8E-461B-4989-8EB7-FBB1303FF3A2}" dt="2023-08-09T22:17:53.313" v="7590" actId="1076"/>
          <ac:spMkLst>
            <pc:docMk/>
            <pc:sldMk cId="3999003656" sldId="4131"/>
            <ac:spMk id="148" creationId="{8C39F2C1-5DBB-635D-B268-10E840338463}"/>
          </ac:spMkLst>
        </pc:spChg>
        <pc:spChg chg="add del mod">
          <ac:chgData name="João Luis Aguiar" userId="18a031d5cb8f2fde" providerId="LiveId" clId="{9CDBFB8E-461B-4989-8EB7-FBB1303FF3A2}" dt="2023-08-09T22:15:27.184" v="7563" actId="478"/>
          <ac:spMkLst>
            <pc:docMk/>
            <pc:sldMk cId="3999003656" sldId="4131"/>
            <ac:spMk id="149" creationId="{EC2C84C6-041F-9030-B0EB-A5C64B100126}"/>
          </ac:spMkLst>
        </pc:spChg>
        <pc:spChg chg="add mod">
          <ac:chgData name="João Luis Aguiar" userId="18a031d5cb8f2fde" providerId="LiveId" clId="{9CDBFB8E-461B-4989-8EB7-FBB1303FF3A2}" dt="2023-08-09T22:18:36.189" v="7599" actId="14100"/>
          <ac:spMkLst>
            <pc:docMk/>
            <pc:sldMk cId="3999003656" sldId="4131"/>
            <ac:spMk id="150" creationId="{B13C7819-198A-94B9-FAEF-24667EFF65F1}"/>
          </ac:spMkLst>
        </pc:spChg>
        <pc:grpChg chg="add del mod">
          <ac:chgData name="João Luis Aguiar" userId="18a031d5cb8f2fde" providerId="LiveId" clId="{9CDBFB8E-461B-4989-8EB7-FBB1303FF3A2}" dt="2023-08-09T22:12:31.924" v="7532"/>
          <ac:grpSpMkLst>
            <pc:docMk/>
            <pc:sldMk cId="3999003656" sldId="4131"/>
            <ac:grpSpMk id="52" creationId="{C40A5084-0627-3032-6D62-E3C048B3CF74}"/>
          </ac:grpSpMkLst>
        </pc:grpChg>
        <pc:grpChg chg="add del mod">
          <ac:chgData name="João Luis Aguiar" userId="18a031d5cb8f2fde" providerId="LiveId" clId="{9CDBFB8E-461B-4989-8EB7-FBB1303FF3A2}" dt="2023-08-09T22:12:31.924" v="7532"/>
          <ac:grpSpMkLst>
            <pc:docMk/>
            <pc:sldMk cId="3999003656" sldId="4131"/>
            <ac:grpSpMk id="78" creationId="{696682FB-F5C6-7B75-2835-C4275A57B534}"/>
          </ac:grpSpMkLst>
        </pc:grpChg>
        <pc:grpChg chg="add del mod">
          <ac:chgData name="João Luis Aguiar" userId="18a031d5cb8f2fde" providerId="LiveId" clId="{9CDBFB8E-461B-4989-8EB7-FBB1303FF3A2}" dt="2023-08-09T22:12:31.924" v="7532"/>
          <ac:grpSpMkLst>
            <pc:docMk/>
            <pc:sldMk cId="3999003656" sldId="4131"/>
            <ac:grpSpMk id="88" creationId="{606A134B-41F0-FE6E-5232-BDB52D9F77FD}"/>
          </ac:grpSpMkLst>
        </pc:grpChg>
        <pc:grpChg chg="add mod">
          <ac:chgData name="João Luis Aguiar" userId="18a031d5cb8f2fde" providerId="LiveId" clId="{9CDBFB8E-461B-4989-8EB7-FBB1303FF3A2}" dt="2023-08-09T22:18:40.304" v="7600" actId="1076"/>
          <ac:grpSpMkLst>
            <pc:docMk/>
            <pc:sldMk cId="3999003656" sldId="4131"/>
            <ac:grpSpMk id="102" creationId="{6EB78E7F-CAD3-C4DD-441B-AAF8DB1DE5D7}"/>
          </ac:grpSpMkLst>
        </pc:grpChg>
        <pc:grpChg chg="add mod">
          <ac:chgData name="João Luis Aguiar" userId="18a031d5cb8f2fde" providerId="LiveId" clId="{9CDBFB8E-461B-4989-8EB7-FBB1303FF3A2}" dt="2023-08-09T22:18:42.068" v="7601" actId="1076"/>
          <ac:grpSpMkLst>
            <pc:docMk/>
            <pc:sldMk cId="3999003656" sldId="4131"/>
            <ac:grpSpMk id="126" creationId="{56A9D9C8-EF75-985E-F394-B361A6F890A3}"/>
          </ac:grpSpMkLst>
        </pc:grpChg>
        <pc:picChg chg="del mod">
          <ac:chgData name="João Luis Aguiar" userId="18a031d5cb8f2fde" providerId="LiveId" clId="{9CDBFB8E-461B-4989-8EB7-FBB1303FF3A2}" dt="2023-08-09T22:12:45.401" v="7535" actId="478"/>
          <ac:picMkLst>
            <pc:docMk/>
            <pc:sldMk cId="3999003656" sldId="4131"/>
            <ac:picMk id="2" creationId="{00000000-0000-0000-0000-000000000000}"/>
          </ac:picMkLst>
        </pc:picChg>
        <pc:picChg chg="add del mod">
          <ac:chgData name="João Luis Aguiar" userId="18a031d5cb8f2fde" providerId="LiveId" clId="{9CDBFB8E-461B-4989-8EB7-FBB1303FF3A2}" dt="2023-08-09T22:19:44.374" v="7607" actId="478"/>
          <ac:picMkLst>
            <pc:docMk/>
            <pc:sldMk cId="3999003656" sldId="4131"/>
            <ac:picMk id="151" creationId="{F9B6BB3C-5791-E202-30C7-EAC56B8EE337}"/>
          </ac:picMkLst>
        </pc:picChg>
      </pc:sldChg>
      <pc:sldChg chg="addSp delSp modSp add del mod">
        <pc:chgData name="João Luis Aguiar" userId="18a031d5cb8f2fde" providerId="LiveId" clId="{9CDBFB8E-461B-4989-8EB7-FBB1303FF3A2}" dt="2023-08-09T22:11:13.470" v="7525" actId="47"/>
        <pc:sldMkLst>
          <pc:docMk/>
          <pc:sldMk cId="2262727998" sldId="4132"/>
        </pc:sldMkLst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2" creationId="{34C58775-1894-74F6-D1DD-68753DA3DDA7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3" creationId="{5CC9DE2E-27AC-FED3-8AD1-09A93B3BEF15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4" creationId="{E64C8333-6A0F-E269-283C-D829A970E4B3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5" creationId="{BB25F3C7-33DE-1348-BF51-E97D5A3FB9E3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6" creationId="{F73D5AB4-7EF0-A645-A4B3-688B2F703623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7" creationId="{9D0B5EB4-13F2-E2BC-792E-9BB7649C5C9E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8" creationId="{888ADE4A-2B13-EB8C-1186-381686E93F10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9" creationId="{FD1853E6-64B0-1A54-444F-3E27A769F496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10" creationId="{46109CF7-723E-ACF6-86E7-35BA01D54E3C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11" creationId="{0D228675-E35F-F65C-0860-8F7FBE57EB4B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12" creationId="{FCE902BE-3068-1418-7DFB-2C462595386C}"/>
          </ac:spMkLst>
        </pc:spChg>
        <pc:spChg chg="add del mod">
          <ac:chgData name="João Luis Aguiar" userId="18a031d5cb8f2fde" providerId="LiveId" clId="{9CDBFB8E-461B-4989-8EB7-FBB1303FF3A2}" dt="2023-08-09T22:09:27.390" v="7506"/>
          <ac:spMkLst>
            <pc:docMk/>
            <pc:sldMk cId="2262727998" sldId="4132"/>
            <ac:spMk id="13" creationId="{764298CD-8AFC-E25F-D4DD-E3FD87E4D66F}"/>
          </ac:spMkLst>
        </pc:spChg>
        <pc:spChg chg="del mod">
          <ac:chgData name="João Luis Aguiar" userId="18a031d5cb8f2fde" providerId="LiveId" clId="{9CDBFB8E-461B-4989-8EB7-FBB1303FF3A2}" dt="2023-08-09T21:58:49.526" v="7456" actId="478"/>
          <ac:spMkLst>
            <pc:docMk/>
            <pc:sldMk cId="2262727998" sldId="4132"/>
            <ac:spMk id="446" creationId="{BC730329-D7F9-4713-9825-55BE93E64864}"/>
          </ac:spMkLst>
        </pc:spChg>
        <pc:spChg chg="del">
          <ac:chgData name="João Luis Aguiar" userId="18a031d5cb8f2fde" providerId="LiveId" clId="{9CDBFB8E-461B-4989-8EB7-FBB1303FF3A2}" dt="2023-08-09T21:58:56.007" v="7457" actId="478"/>
          <ac:spMkLst>
            <pc:docMk/>
            <pc:sldMk cId="2262727998" sldId="4132"/>
            <ac:spMk id="447" creationId="{C64629DA-3FAA-46B4-93EE-9FF1482737D6}"/>
          </ac:spMkLst>
        </pc:spChg>
        <pc:spChg chg="del">
          <ac:chgData name="João Luis Aguiar" userId="18a031d5cb8f2fde" providerId="LiveId" clId="{9CDBFB8E-461B-4989-8EB7-FBB1303FF3A2}" dt="2023-08-09T22:01:55.776" v="7487" actId="478"/>
          <ac:spMkLst>
            <pc:docMk/>
            <pc:sldMk cId="2262727998" sldId="4132"/>
            <ac:spMk id="450" creationId="{1F88D4B4-69DE-463E-8CB1-380404239343}"/>
          </ac:spMkLst>
        </pc:spChg>
        <pc:spChg chg="del mod">
          <ac:chgData name="João Luis Aguiar" userId="18a031d5cb8f2fde" providerId="LiveId" clId="{9CDBFB8E-461B-4989-8EB7-FBB1303FF3A2}" dt="2023-08-09T22:01:54.216" v="7486" actId="478"/>
          <ac:spMkLst>
            <pc:docMk/>
            <pc:sldMk cId="2262727998" sldId="4132"/>
            <ac:spMk id="451" creationId="{F16D38EE-0E64-4677-B230-E8D24C3F811E}"/>
          </ac:spMkLst>
        </pc:spChg>
      </pc:sldChg>
      <pc:sldChg chg="add del">
        <pc:chgData name="João Luis Aguiar" userId="18a031d5cb8f2fde" providerId="LiveId" clId="{9CDBFB8E-461B-4989-8EB7-FBB1303FF3A2}" dt="2023-08-09T22:19:41.069" v="7606" actId="47"/>
        <pc:sldMkLst>
          <pc:docMk/>
          <pc:sldMk cId="3233278794" sldId="4132"/>
        </pc:sldMkLst>
      </pc:sldChg>
      <pc:sldMasterChg chg="delSldLayout">
        <pc:chgData name="João Luis Aguiar" userId="18a031d5cb8f2fde" providerId="LiveId" clId="{9CDBFB8E-461B-4989-8EB7-FBB1303FF3A2}" dt="2023-07-25T14:42:45.141" v="5244" actId="47"/>
        <pc:sldMasterMkLst>
          <pc:docMk/>
          <pc:sldMasterMk cId="1540017211" sldId="2147483648"/>
        </pc:sldMasterMkLst>
        <pc:sldLayoutChg chg="del">
          <pc:chgData name="João Luis Aguiar" userId="18a031d5cb8f2fde" providerId="LiveId" clId="{9CDBFB8E-461B-4989-8EB7-FBB1303FF3A2}" dt="2023-07-25T14:42:45.141" v="5244" actId="47"/>
          <pc:sldLayoutMkLst>
            <pc:docMk/>
            <pc:sldMasterMk cId="1540017211" sldId="2147483648"/>
            <pc:sldLayoutMk cId="3115472320" sldId="2147483673"/>
          </pc:sldLayoutMkLst>
        </pc:sldLayoutChg>
      </pc:sldMasterChg>
    </pc:docChg>
  </pc:docChgLst>
  <pc:docChgLst>
    <pc:chgData name="Dr. João Luis Aguiar" userId="18a031d5cb8f2fde" providerId="LiveId" clId="{CBEE28D1-D256-4CDF-AD68-CBBD0D81CF01}"/>
    <pc:docChg chg="modSld">
      <pc:chgData name="Dr. João Luis Aguiar" userId="18a031d5cb8f2fde" providerId="LiveId" clId="{CBEE28D1-D256-4CDF-AD68-CBBD0D81CF01}" dt="2018-11-25T19:02:51.603" v="1" actId="14100"/>
      <pc:docMkLst>
        <pc:docMk/>
      </pc:docMkLst>
      <pc:sldChg chg="modSp">
        <pc:chgData name="Dr. João Luis Aguiar" userId="18a031d5cb8f2fde" providerId="LiveId" clId="{CBEE28D1-D256-4CDF-AD68-CBBD0D81CF01}" dt="2018-11-25T19:02:51.603" v="1" actId="14100"/>
        <pc:sldMkLst>
          <pc:docMk/>
          <pc:sldMk cId="1936285973" sldId="287"/>
        </pc:sldMkLst>
        <pc:picChg chg="mod">
          <ac:chgData name="Dr. João Luis Aguiar" userId="18a031d5cb8f2fde" providerId="LiveId" clId="{CBEE28D1-D256-4CDF-AD68-CBBD0D81CF01}" dt="2018-11-25T19:02:36.554" v="0" actId="14100"/>
          <ac:picMkLst>
            <pc:docMk/>
            <pc:sldMk cId="1936285973" sldId="287"/>
            <ac:picMk id="7" creationId="{4EB5214D-0ABC-4954-B426-DAD1F4320968}"/>
          </ac:picMkLst>
        </pc:picChg>
        <pc:picChg chg="mod">
          <ac:chgData name="Dr. João Luis Aguiar" userId="18a031d5cb8f2fde" providerId="LiveId" clId="{CBEE28D1-D256-4CDF-AD68-CBBD0D81CF01}" dt="2018-11-25T19:02:51.603" v="1" actId="14100"/>
          <ac:picMkLst>
            <pc:docMk/>
            <pc:sldMk cId="1936285973" sldId="287"/>
            <ac:picMk id="16" creationId="{5E9C4820-1B1A-4588-AAF1-9C37B66FB72E}"/>
          </ac:picMkLst>
        </pc:picChg>
      </pc:sldChg>
    </pc:docChg>
  </pc:docChgLst>
  <pc:docChgLst>
    <pc:chgData name="João Luis Aguiar" userId="18a031d5cb8f2fde" providerId="LiveId" clId="{6297C84E-D62A-3D41-AEC3-44B417EB0298}"/>
    <pc:docChg chg="delSld">
      <pc:chgData name="João Luis Aguiar" userId="18a031d5cb8f2fde" providerId="LiveId" clId="{6297C84E-D62A-3D41-AEC3-44B417EB0298}" dt="2023-08-26T02:48:50.555" v="0" actId="21"/>
      <pc:docMkLst>
        <pc:docMk/>
      </pc:docMkLst>
      <pc:sldChg chg="del">
        <pc:chgData name="João Luis Aguiar" userId="18a031d5cb8f2fde" providerId="LiveId" clId="{6297C84E-D62A-3D41-AEC3-44B417EB0298}" dt="2023-08-26T02:48:50.555" v="0" actId="21"/>
        <pc:sldMkLst>
          <pc:docMk/>
          <pc:sldMk cId="913776064" sldId="4108"/>
        </pc:sldMkLst>
      </pc:sldChg>
    </pc:docChg>
  </pc:docChgLst>
  <pc:docChgLst>
    <pc:chgData name="João Luis Aguiar" userId="18a031d5cb8f2fde" providerId="LiveId" clId="{D9B6D983-6951-4C3E-A5E0-5E47D6000F94}"/>
    <pc:docChg chg="undo custSel addSld delSld modSld">
      <pc:chgData name="João Luis Aguiar" userId="18a031d5cb8f2fde" providerId="LiveId" clId="{D9B6D983-6951-4C3E-A5E0-5E47D6000F94}" dt="2023-03-07T18:45:08.554" v="2144" actId="1076"/>
      <pc:docMkLst>
        <pc:docMk/>
      </pc:docMkLst>
      <pc:sldChg chg="addSp delSp modSp mod">
        <pc:chgData name="João Luis Aguiar" userId="18a031d5cb8f2fde" providerId="LiveId" clId="{D9B6D983-6951-4C3E-A5E0-5E47D6000F94}" dt="2023-03-07T18:44:54.779" v="2143" actId="122"/>
        <pc:sldMkLst>
          <pc:docMk/>
          <pc:sldMk cId="1604894771" sldId="256"/>
        </pc:sldMkLst>
        <pc:spChg chg="add del mod">
          <ac:chgData name="João Luis Aguiar" userId="18a031d5cb8f2fde" providerId="LiveId" clId="{D9B6D983-6951-4C3E-A5E0-5E47D6000F94}" dt="2023-03-06T20:42:40.517" v="2082" actId="478"/>
          <ac:spMkLst>
            <pc:docMk/>
            <pc:sldMk cId="1604894771" sldId="256"/>
            <ac:spMk id="3" creationId="{43BD4E3F-C476-7593-0D57-BDC8EDEF1E47}"/>
          </ac:spMkLst>
        </pc:spChg>
        <pc:spChg chg="add mod">
          <ac:chgData name="João Luis Aguiar" userId="18a031d5cb8f2fde" providerId="LiveId" clId="{D9B6D983-6951-4C3E-A5E0-5E47D6000F94}" dt="2023-03-07T18:44:54.779" v="2143" actId="122"/>
          <ac:spMkLst>
            <pc:docMk/>
            <pc:sldMk cId="1604894771" sldId="256"/>
            <ac:spMk id="5" creationId="{303C2F84-4454-0330-B333-93C75EEF3A8C}"/>
          </ac:spMkLst>
        </pc:spChg>
        <pc:spChg chg="del mod">
          <ac:chgData name="João Luis Aguiar" userId="18a031d5cb8f2fde" providerId="LiveId" clId="{D9B6D983-6951-4C3E-A5E0-5E47D6000F94}" dt="2023-03-06T20:42:42.764" v="2083" actId="478"/>
          <ac:spMkLst>
            <pc:docMk/>
            <pc:sldMk cId="1604894771" sldId="256"/>
            <ac:spMk id="6" creationId="{19168319-5D43-49AA-9D47-ED15DC605AEA}"/>
          </ac:spMkLst>
        </pc:spChg>
        <pc:spChg chg="del">
          <ac:chgData name="João Luis Aguiar" userId="18a031d5cb8f2fde" providerId="LiveId" clId="{D9B6D983-6951-4C3E-A5E0-5E47D6000F94}" dt="2023-03-02T21:30:59.053" v="362" actId="478"/>
          <ac:spMkLst>
            <pc:docMk/>
            <pc:sldMk cId="1604894771" sldId="256"/>
            <ac:spMk id="10" creationId="{00000000-0000-0000-0000-000000000000}"/>
          </ac:spMkLst>
        </pc:spChg>
        <pc:picChg chg="del mod">
          <ac:chgData name="João Luis Aguiar" userId="18a031d5cb8f2fde" providerId="LiveId" clId="{D9B6D983-6951-4C3E-A5E0-5E47D6000F94}" dt="2023-03-06T20:44:48.868" v="2115" actId="478"/>
          <ac:picMkLst>
            <pc:docMk/>
            <pc:sldMk cId="1604894771" sldId="256"/>
            <ac:picMk id="4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6T20:48:20.658" v="2141" actId="14100"/>
          <ac:picMkLst>
            <pc:docMk/>
            <pc:sldMk cId="1604894771" sldId="256"/>
            <ac:picMk id="7" creationId="{02F95CDF-BF52-978B-6359-2ADEC4AD7242}"/>
          </ac:picMkLst>
        </pc:picChg>
        <pc:picChg chg="del">
          <ac:chgData name="João Luis Aguiar" userId="18a031d5cb8f2fde" providerId="LiveId" clId="{D9B6D983-6951-4C3E-A5E0-5E47D6000F94}" dt="2023-03-02T21:30:58.059" v="361" actId="478"/>
          <ac:picMkLst>
            <pc:docMk/>
            <pc:sldMk cId="1604894771" sldId="256"/>
            <ac:picMk id="7" creationId="{287E42A7-3E69-48AF-81ED-DCA0CFB40D5F}"/>
          </ac:picMkLst>
        </pc:picChg>
        <pc:picChg chg="del mod">
          <ac:chgData name="João Luis Aguiar" userId="18a031d5cb8f2fde" providerId="LiveId" clId="{D9B6D983-6951-4C3E-A5E0-5E47D6000F94}" dt="2023-03-02T21:25:36.689" v="65" actId="478"/>
          <ac:picMkLst>
            <pc:docMk/>
            <pc:sldMk cId="1604894771" sldId="256"/>
            <ac:picMk id="8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6T20:44:37.939" v="2113" actId="14100"/>
          <ac:picMkLst>
            <pc:docMk/>
            <pc:sldMk cId="1604894771" sldId="256"/>
            <ac:picMk id="8" creationId="{4103FBE1-D112-E33F-AE3D-6B1A7F6BCE6B}"/>
          </ac:picMkLst>
        </pc:picChg>
        <pc:picChg chg="del mod">
          <ac:chgData name="João Luis Aguiar" userId="18a031d5cb8f2fde" providerId="LiveId" clId="{D9B6D983-6951-4C3E-A5E0-5E47D6000F94}" dt="2023-03-02T21:28:45.668" v="345" actId="478"/>
          <ac:picMkLst>
            <pc:docMk/>
            <pc:sldMk cId="1604894771" sldId="256"/>
            <ac:picMk id="9" creationId="{00000000-0000-0000-0000-000000000000}"/>
          </ac:picMkLst>
        </pc:picChg>
        <pc:picChg chg="add del mod">
          <ac:chgData name="João Luis Aguiar" userId="18a031d5cb8f2fde" providerId="LiveId" clId="{D9B6D983-6951-4C3E-A5E0-5E47D6000F94}" dt="2023-03-02T21:31:14.645" v="368" actId="478"/>
          <ac:picMkLst>
            <pc:docMk/>
            <pc:sldMk cId="1604894771" sldId="256"/>
            <ac:picMk id="14" creationId="{8F77BEA6-6D4E-B275-E70B-27FB87B895D6}"/>
          </ac:picMkLst>
        </pc:picChg>
        <pc:picChg chg="add del mod">
          <ac:chgData name="João Luis Aguiar" userId="18a031d5cb8f2fde" providerId="LiveId" clId="{D9B6D983-6951-4C3E-A5E0-5E47D6000F94}" dt="2023-03-06T20:43:30.755" v="2096" actId="478"/>
          <ac:picMkLst>
            <pc:docMk/>
            <pc:sldMk cId="1604894771" sldId="256"/>
            <ac:picMk id="16" creationId="{CF6EFAA6-E936-EBF7-ED23-781FECD16D71}"/>
          </ac:picMkLst>
        </pc:picChg>
        <pc:picChg chg="add mod">
          <ac:chgData name="João Luis Aguiar" userId="18a031d5cb8f2fde" providerId="LiveId" clId="{D9B6D983-6951-4C3E-A5E0-5E47D6000F94}" dt="2023-03-06T20:43:35.561" v="2098" actId="1076"/>
          <ac:picMkLst>
            <pc:docMk/>
            <pc:sldMk cId="1604894771" sldId="256"/>
            <ac:picMk id="18" creationId="{12982816-D940-1900-FA0B-BE4855FCB1C2}"/>
          </ac:picMkLst>
        </pc:picChg>
        <pc:picChg chg="add del mod">
          <ac:chgData name="João Luis Aguiar" userId="18a031d5cb8f2fde" providerId="LiveId" clId="{D9B6D983-6951-4C3E-A5E0-5E47D6000F94}" dt="2023-03-02T21:33:12.760" v="396"/>
          <ac:picMkLst>
            <pc:docMk/>
            <pc:sldMk cId="1604894771" sldId="256"/>
            <ac:picMk id="19" creationId="{A7F1BE23-3D68-93D4-19BA-61BC60421080}"/>
          </ac:picMkLst>
        </pc:picChg>
        <pc:cxnChg chg="add del mod">
          <ac:chgData name="João Luis Aguiar" userId="18a031d5cb8f2fde" providerId="LiveId" clId="{D9B6D983-6951-4C3E-A5E0-5E47D6000F94}" dt="2023-03-06T20:45:16.179" v="2120" actId="478"/>
          <ac:cxnSpMkLst>
            <pc:docMk/>
            <pc:sldMk cId="1604894771" sldId="256"/>
            <ac:cxnSpMk id="12" creationId="{3888324C-0CE7-74DF-2D6D-175EB173C1FF}"/>
          </ac:cxnSpMkLst>
        </pc:cxnChg>
      </pc:sldChg>
      <pc:sldChg chg="del">
        <pc:chgData name="João Luis Aguiar" userId="18a031d5cb8f2fde" providerId="LiveId" clId="{D9B6D983-6951-4C3E-A5E0-5E47D6000F94}" dt="2023-03-04T20:47:54.429" v="707" actId="47"/>
        <pc:sldMkLst>
          <pc:docMk/>
          <pc:sldMk cId="1363215298" sldId="257"/>
        </pc:sldMkLst>
      </pc:sldChg>
      <pc:sldChg chg="addSp delSp modSp del mod">
        <pc:chgData name="João Luis Aguiar" userId="18a031d5cb8f2fde" providerId="LiveId" clId="{D9B6D983-6951-4C3E-A5E0-5E47D6000F94}" dt="2023-03-04T20:49:45.909" v="738" actId="47"/>
        <pc:sldMkLst>
          <pc:docMk/>
          <pc:sldMk cId="161617516" sldId="258"/>
        </pc:sldMkLst>
        <pc:picChg chg="add del mod">
          <ac:chgData name="João Luis Aguiar" userId="18a031d5cb8f2fde" providerId="LiveId" clId="{D9B6D983-6951-4C3E-A5E0-5E47D6000F94}" dt="2023-03-04T20:49:38.053" v="736"/>
          <ac:picMkLst>
            <pc:docMk/>
            <pc:sldMk cId="161617516" sldId="258"/>
            <ac:picMk id="2" creationId="{9EBE7608-0ED6-FD3D-3333-C2509D7C90B7}"/>
          </ac:picMkLst>
        </pc:picChg>
        <pc:picChg chg="add del">
          <ac:chgData name="João Luis Aguiar" userId="18a031d5cb8f2fde" providerId="LiveId" clId="{D9B6D983-6951-4C3E-A5E0-5E47D6000F94}" dt="2023-03-04T20:49:38.667" v="737" actId="478"/>
          <ac:picMkLst>
            <pc:docMk/>
            <pc:sldMk cId="161617516" sldId="258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7T18:45:08.554" v="2144" actId="1076"/>
        <pc:sldMkLst>
          <pc:docMk/>
          <pc:sldMk cId="3326209351" sldId="259"/>
        </pc:sldMkLst>
        <pc:spChg chg="mod">
          <ac:chgData name="João Luis Aguiar" userId="18a031d5cb8f2fde" providerId="LiveId" clId="{D9B6D983-6951-4C3E-A5E0-5E47D6000F94}" dt="2023-03-04T20:49:24.784" v="733" actId="20577"/>
          <ac:spMkLst>
            <pc:docMk/>
            <pc:sldMk cId="3326209351" sldId="259"/>
            <ac:spMk id="13" creationId="{00000000-0000-0000-0000-000000000000}"/>
          </ac:spMkLst>
        </pc:spChg>
        <pc:graphicFrameChg chg="mod modGraphic">
          <ac:chgData name="João Luis Aguiar" userId="18a031d5cb8f2fde" providerId="LiveId" clId="{D9B6D983-6951-4C3E-A5E0-5E47D6000F94}" dt="2023-03-04T20:51:57.101" v="792" actId="1076"/>
          <ac:graphicFrameMkLst>
            <pc:docMk/>
            <pc:sldMk cId="3326209351" sldId="259"/>
            <ac:graphicFrameMk id="7" creationId="{F3082EA6-7892-445C-BDDC-4D9ABED8F258}"/>
          </ac:graphicFrameMkLst>
        </pc:graphicFrameChg>
        <pc:picChg chg="add del mod">
          <ac:chgData name="João Luis Aguiar" userId="18a031d5cb8f2fde" providerId="LiveId" clId="{D9B6D983-6951-4C3E-A5E0-5E47D6000F94}" dt="2023-03-04T20:48:13.407" v="711"/>
          <ac:picMkLst>
            <pc:docMk/>
            <pc:sldMk cId="3326209351" sldId="259"/>
            <ac:picMk id="2" creationId="{C887ABF1-BCA9-AE99-E46E-C9D39C3A08BB}"/>
          </ac:picMkLst>
        </pc:picChg>
        <pc:picChg chg="mod">
          <ac:chgData name="João Luis Aguiar" userId="18a031d5cb8f2fde" providerId="LiveId" clId="{D9B6D983-6951-4C3E-A5E0-5E47D6000F94}" dt="2023-03-04T20:48:50.343" v="722" actId="14100"/>
          <ac:picMkLst>
            <pc:docMk/>
            <pc:sldMk cId="3326209351" sldId="259"/>
            <ac:picMk id="3" creationId="{00000000-0000-0000-0000-000000000000}"/>
          </ac:picMkLst>
        </pc:picChg>
        <pc:picChg chg="add del mod">
          <ac:chgData name="João Luis Aguiar" userId="18a031d5cb8f2fde" providerId="LiveId" clId="{D9B6D983-6951-4C3E-A5E0-5E47D6000F94}" dt="2023-03-04T20:48:21.485" v="713"/>
          <ac:picMkLst>
            <pc:docMk/>
            <pc:sldMk cId="3326209351" sldId="259"/>
            <ac:picMk id="4" creationId="{1962461A-743E-92AD-34D4-D9CEC56E0C40}"/>
          </ac:picMkLst>
        </pc:picChg>
        <pc:picChg chg="mod">
          <ac:chgData name="João Luis Aguiar" userId="18a031d5cb8f2fde" providerId="LiveId" clId="{D9B6D983-6951-4C3E-A5E0-5E47D6000F94}" dt="2023-03-04T21:55:07.782" v="1924" actId="14100"/>
          <ac:picMkLst>
            <pc:docMk/>
            <pc:sldMk cId="3326209351" sldId="259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5:12.420" v="1926" actId="478"/>
          <ac:picMkLst>
            <pc:docMk/>
            <pc:sldMk cId="3326209351" sldId="259"/>
            <ac:picMk id="6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7T18:45:08.554" v="2144" actId="1076"/>
          <ac:picMkLst>
            <pc:docMk/>
            <pc:sldMk cId="3326209351" sldId="259"/>
            <ac:picMk id="8" creationId="{A5316894-928B-4C48-F979-632D22ECDE1A}"/>
          </ac:picMkLst>
        </pc:picChg>
        <pc:picChg chg="add mod">
          <ac:chgData name="João Luis Aguiar" userId="18a031d5cb8f2fde" providerId="LiveId" clId="{D9B6D983-6951-4C3E-A5E0-5E47D6000F94}" dt="2023-03-04T21:59:43.887" v="1984" actId="1076"/>
          <ac:picMkLst>
            <pc:docMk/>
            <pc:sldMk cId="3326209351" sldId="259"/>
            <ac:picMk id="9" creationId="{CD51A8E4-D870-8445-4308-410E4E77C2C0}"/>
          </ac:picMkLst>
        </pc:picChg>
        <pc:picChg chg="add mod">
          <ac:chgData name="João Luis Aguiar" userId="18a031d5cb8f2fde" providerId="LiveId" clId="{D9B6D983-6951-4C3E-A5E0-5E47D6000F94}" dt="2023-03-04T21:59:47.135" v="1985" actId="1076"/>
          <ac:picMkLst>
            <pc:docMk/>
            <pc:sldMk cId="3326209351" sldId="259"/>
            <ac:picMk id="10" creationId="{103A6F1F-5B9B-620D-4A1A-2AD5FBBDA191}"/>
          </ac:picMkLst>
        </pc:picChg>
        <pc:picChg chg="mod">
          <ac:chgData name="João Luis Aguiar" userId="18a031d5cb8f2fde" providerId="LiveId" clId="{D9B6D983-6951-4C3E-A5E0-5E47D6000F94}" dt="2023-03-04T20:48:54.234" v="724" actId="1076"/>
          <ac:picMkLst>
            <pc:docMk/>
            <pc:sldMk cId="3326209351" sldId="259"/>
            <ac:picMk id="1026" creationId="{00000000-0000-0000-0000-000000000000}"/>
          </ac:picMkLst>
        </pc:picChg>
      </pc:sldChg>
      <pc:sldChg chg="del">
        <pc:chgData name="João Luis Aguiar" userId="18a031d5cb8f2fde" providerId="LiveId" clId="{D9B6D983-6951-4C3E-A5E0-5E47D6000F94}" dt="2023-03-04T20:52:01.531" v="793" actId="47"/>
        <pc:sldMkLst>
          <pc:docMk/>
          <pc:sldMk cId="788078359" sldId="260"/>
        </pc:sldMkLst>
      </pc:sldChg>
      <pc:sldChg chg="addSp delSp modSp mod">
        <pc:chgData name="João Luis Aguiar" userId="18a031d5cb8f2fde" providerId="LiveId" clId="{D9B6D983-6951-4C3E-A5E0-5E47D6000F94}" dt="2023-03-04T22:00:21.258" v="1994" actId="1076"/>
        <pc:sldMkLst>
          <pc:docMk/>
          <pc:sldMk cId="982398307" sldId="261"/>
        </pc:sldMkLst>
        <pc:spChg chg="mod">
          <ac:chgData name="João Luis Aguiar" userId="18a031d5cb8f2fde" providerId="LiveId" clId="{D9B6D983-6951-4C3E-A5E0-5E47D6000F94}" dt="2023-03-04T22:00:07.032" v="1991" actId="1076"/>
          <ac:spMkLst>
            <pc:docMk/>
            <pc:sldMk cId="982398307" sldId="261"/>
            <ac:spMk id="13" creationId="{00000000-0000-0000-0000-000000000000}"/>
          </ac:spMkLst>
        </pc:spChg>
        <pc:spChg chg="mod">
          <ac:chgData name="João Luis Aguiar" userId="18a031d5cb8f2fde" providerId="LiveId" clId="{D9B6D983-6951-4C3E-A5E0-5E47D6000F94}" dt="2023-03-04T20:55:09.691" v="924" actId="179"/>
          <ac:spMkLst>
            <pc:docMk/>
            <pc:sldMk cId="982398307" sldId="261"/>
            <ac:spMk id="18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5:38.064" v="1933"/>
          <ac:picMkLst>
            <pc:docMk/>
            <pc:sldMk cId="982398307" sldId="261"/>
            <ac:picMk id="2" creationId="{34618CB7-D167-8F45-25F6-4DCC36DC8B87}"/>
          </ac:picMkLst>
        </pc:picChg>
        <pc:picChg chg="add mod">
          <ac:chgData name="João Luis Aguiar" userId="18a031d5cb8f2fde" providerId="LiveId" clId="{D9B6D983-6951-4C3E-A5E0-5E47D6000F94}" dt="2023-03-04T22:00:21.258" v="1994" actId="1076"/>
          <ac:picMkLst>
            <pc:docMk/>
            <pc:sldMk cId="982398307" sldId="261"/>
            <ac:picMk id="3" creationId="{2DBBA128-384C-C039-2ABB-9E53CA66401E}"/>
          </ac:picMkLst>
        </pc:picChg>
        <pc:picChg chg="mod">
          <ac:chgData name="João Luis Aguiar" userId="18a031d5cb8f2fde" providerId="LiveId" clId="{D9B6D983-6951-4C3E-A5E0-5E47D6000F94}" dt="2023-03-04T22:00:11.927" v="1992" actId="14100"/>
          <ac:picMkLst>
            <pc:docMk/>
            <pc:sldMk cId="982398307" sldId="261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5:37.025" v="1932" actId="478"/>
          <ac:picMkLst>
            <pc:docMk/>
            <pc:sldMk cId="982398307" sldId="261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0:44.675" v="1999" actId="1076"/>
        <pc:sldMkLst>
          <pc:docMk/>
          <pc:sldMk cId="3161251455" sldId="262"/>
        </pc:sldMkLst>
        <pc:spChg chg="mod">
          <ac:chgData name="João Luis Aguiar" userId="18a031d5cb8f2fde" providerId="LiveId" clId="{D9B6D983-6951-4C3E-A5E0-5E47D6000F94}" dt="2023-03-04T22:00:39.019" v="1996" actId="14100"/>
          <ac:spMkLst>
            <pc:docMk/>
            <pc:sldMk cId="3161251455" sldId="262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5:42.659" v="1935"/>
          <ac:picMkLst>
            <pc:docMk/>
            <pc:sldMk cId="3161251455" sldId="262"/>
            <ac:picMk id="2" creationId="{367B0778-BD04-92DD-678E-DE52A4037991}"/>
          </ac:picMkLst>
        </pc:picChg>
        <pc:picChg chg="add mod">
          <ac:chgData name="João Luis Aguiar" userId="18a031d5cb8f2fde" providerId="LiveId" clId="{D9B6D983-6951-4C3E-A5E0-5E47D6000F94}" dt="2023-03-04T22:00:44.675" v="1999" actId="1076"/>
          <ac:picMkLst>
            <pc:docMk/>
            <pc:sldMk cId="3161251455" sldId="262"/>
            <ac:picMk id="4" creationId="{9F173598-0EA3-5FE7-3B73-592CB0EC504F}"/>
          </ac:picMkLst>
        </pc:picChg>
        <pc:picChg chg="mod">
          <ac:chgData name="João Luis Aguiar" userId="18a031d5cb8f2fde" providerId="LiveId" clId="{D9B6D983-6951-4C3E-A5E0-5E47D6000F94}" dt="2023-03-04T22:00:34.925" v="1995" actId="14100"/>
          <ac:picMkLst>
            <pc:docMk/>
            <pc:sldMk cId="3161251455" sldId="262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5:41.652" v="1934" actId="478"/>
          <ac:picMkLst>
            <pc:docMk/>
            <pc:sldMk cId="3161251455" sldId="262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0:57.619" v="2004" actId="1076"/>
        <pc:sldMkLst>
          <pc:docMk/>
          <pc:sldMk cId="1231396936" sldId="263"/>
        </pc:sldMkLst>
        <pc:spChg chg="mod">
          <ac:chgData name="João Luis Aguiar" userId="18a031d5cb8f2fde" providerId="LiveId" clId="{D9B6D983-6951-4C3E-A5E0-5E47D6000F94}" dt="2023-03-04T22:00:54.288" v="2001" actId="14100"/>
          <ac:spMkLst>
            <pc:docMk/>
            <pc:sldMk cId="1231396936" sldId="263"/>
            <ac:spMk id="13" creationId="{00000000-0000-0000-0000-000000000000}"/>
          </ac:spMkLst>
        </pc:spChg>
        <pc:picChg chg="mod">
          <ac:chgData name="João Luis Aguiar" userId="18a031d5cb8f2fde" providerId="LiveId" clId="{D9B6D983-6951-4C3E-A5E0-5E47D6000F94}" dt="2023-03-04T22:00:57.619" v="2004" actId="1076"/>
          <ac:picMkLst>
            <pc:docMk/>
            <pc:sldMk cId="1231396936" sldId="263"/>
            <ac:picMk id="2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1:55:46.827" v="1937"/>
          <ac:picMkLst>
            <pc:docMk/>
            <pc:sldMk cId="1231396936" sldId="263"/>
            <ac:picMk id="3" creationId="{C979FA95-F7A5-8708-0F15-95056FBD5360}"/>
          </ac:picMkLst>
        </pc:picChg>
        <pc:picChg chg="add mod">
          <ac:chgData name="João Luis Aguiar" userId="18a031d5cb8f2fde" providerId="LiveId" clId="{D9B6D983-6951-4C3E-A5E0-5E47D6000F94}" dt="2023-03-04T22:00:57.114" v="2003" actId="1076"/>
          <ac:picMkLst>
            <pc:docMk/>
            <pc:sldMk cId="1231396936" sldId="263"/>
            <ac:picMk id="4" creationId="{6B25089F-6B7B-A5AD-9A50-5E0AFB96411E}"/>
          </ac:picMkLst>
        </pc:picChg>
        <pc:picChg chg="mod">
          <ac:chgData name="João Luis Aguiar" userId="18a031d5cb8f2fde" providerId="LiveId" clId="{D9B6D983-6951-4C3E-A5E0-5E47D6000F94}" dt="2023-03-04T22:00:51.402" v="2000" actId="14100"/>
          <ac:picMkLst>
            <pc:docMk/>
            <pc:sldMk cId="1231396936" sldId="263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5:45.883" v="1936" actId="478"/>
          <ac:picMkLst>
            <pc:docMk/>
            <pc:sldMk cId="1231396936" sldId="263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1:08.539" v="2007"/>
        <pc:sldMkLst>
          <pc:docMk/>
          <pc:sldMk cId="251429736" sldId="264"/>
        </pc:sldMkLst>
        <pc:spChg chg="mod">
          <ac:chgData name="João Luis Aguiar" userId="18a031d5cb8f2fde" providerId="LiveId" clId="{D9B6D983-6951-4C3E-A5E0-5E47D6000F94}" dt="2023-03-04T22:01:07.137" v="2006" actId="14100"/>
          <ac:spMkLst>
            <pc:docMk/>
            <pc:sldMk cId="251429736" sldId="264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5:51.507" v="1939"/>
          <ac:picMkLst>
            <pc:docMk/>
            <pc:sldMk cId="251429736" sldId="264"/>
            <ac:picMk id="4" creationId="{B80C8A05-6051-70B1-AC96-8821640CE4AD}"/>
          </ac:picMkLst>
        </pc:picChg>
        <pc:picChg chg="mod">
          <ac:chgData name="João Luis Aguiar" userId="18a031d5cb8f2fde" providerId="LiveId" clId="{D9B6D983-6951-4C3E-A5E0-5E47D6000F94}" dt="2023-03-04T22:01:03.388" v="2005" actId="14100"/>
          <ac:picMkLst>
            <pc:docMk/>
            <pc:sldMk cId="251429736" sldId="264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5:50.529" v="1938" actId="478"/>
          <ac:picMkLst>
            <pc:docMk/>
            <pc:sldMk cId="251429736" sldId="264"/>
            <ac:picMk id="6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2:01:08.539" v="2007"/>
          <ac:picMkLst>
            <pc:docMk/>
            <pc:sldMk cId="251429736" sldId="264"/>
            <ac:picMk id="8" creationId="{5B5439A9-2737-35E0-2AE0-13AAF39FBEDE}"/>
          </ac:picMkLst>
        </pc:picChg>
      </pc:sldChg>
      <pc:sldChg chg="addSp delSp modSp mod">
        <pc:chgData name="João Luis Aguiar" userId="18a031d5cb8f2fde" providerId="LiveId" clId="{D9B6D983-6951-4C3E-A5E0-5E47D6000F94}" dt="2023-03-04T22:01:20.222" v="2010"/>
        <pc:sldMkLst>
          <pc:docMk/>
          <pc:sldMk cId="2643469552" sldId="265"/>
        </pc:sldMkLst>
        <pc:spChg chg="mod">
          <ac:chgData name="João Luis Aguiar" userId="18a031d5cb8f2fde" providerId="LiveId" clId="{D9B6D983-6951-4C3E-A5E0-5E47D6000F94}" dt="2023-03-04T21:07:18.760" v="949" actId="1076"/>
          <ac:spMkLst>
            <pc:docMk/>
            <pc:sldMk cId="2643469552" sldId="265"/>
            <ac:spMk id="7" creationId="{5E244C27-C217-40D3-9731-D558DA62E30E}"/>
          </ac:spMkLst>
        </pc:spChg>
        <pc:spChg chg="mod">
          <ac:chgData name="João Luis Aguiar" userId="18a031d5cb8f2fde" providerId="LiveId" clId="{D9B6D983-6951-4C3E-A5E0-5E47D6000F94}" dt="2023-03-04T22:01:16.190" v="2008" actId="14100"/>
          <ac:spMkLst>
            <pc:docMk/>
            <pc:sldMk cId="2643469552" sldId="265"/>
            <ac:spMk id="13" creationId="{00000000-0000-0000-0000-000000000000}"/>
          </ac:spMkLst>
        </pc:spChg>
        <pc:graphicFrameChg chg="add mod modGraphic">
          <ac:chgData name="João Luis Aguiar" userId="18a031d5cb8f2fde" providerId="LiveId" clId="{D9B6D983-6951-4C3E-A5E0-5E47D6000F94}" dt="2023-03-04T21:09:04.080" v="995" actId="14100"/>
          <ac:graphicFrameMkLst>
            <pc:docMk/>
            <pc:sldMk cId="2643469552" sldId="265"/>
            <ac:graphicFrameMk id="2" creationId="{AF7D4F57-1E10-A48F-5C46-B478119FFCED}"/>
          </ac:graphicFrameMkLst>
        </pc:graphicFrameChg>
        <pc:graphicFrameChg chg="del mod modGraphic">
          <ac:chgData name="João Luis Aguiar" userId="18a031d5cb8f2fde" providerId="LiveId" clId="{D9B6D983-6951-4C3E-A5E0-5E47D6000F94}" dt="2023-03-04T21:05:51.047" v="929" actId="478"/>
          <ac:graphicFrameMkLst>
            <pc:docMk/>
            <pc:sldMk cId="2643469552" sldId="265"/>
            <ac:graphicFrameMk id="8" creationId="{1A38EE39-A156-4BCD-A511-7C6083E9584E}"/>
          </ac:graphicFrameMkLst>
        </pc:graphicFrameChg>
        <pc:picChg chg="add mod">
          <ac:chgData name="João Luis Aguiar" userId="18a031d5cb8f2fde" providerId="LiveId" clId="{D9B6D983-6951-4C3E-A5E0-5E47D6000F94}" dt="2023-03-04T21:55:57.016" v="1941"/>
          <ac:picMkLst>
            <pc:docMk/>
            <pc:sldMk cId="2643469552" sldId="265"/>
            <ac:picMk id="3" creationId="{524848C5-0284-CCDA-5A80-67B3C089CAAF}"/>
          </ac:picMkLst>
        </pc:picChg>
        <pc:picChg chg="add mod">
          <ac:chgData name="João Luis Aguiar" userId="18a031d5cb8f2fde" providerId="LiveId" clId="{D9B6D983-6951-4C3E-A5E0-5E47D6000F94}" dt="2023-03-04T22:01:20.222" v="2010"/>
          <ac:picMkLst>
            <pc:docMk/>
            <pc:sldMk cId="2643469552" sldId="265"/>
            <ac:picMk id="4" creationId="{5E26B163-4AF7-E629-AA6F-E700A91ABAC2}"/>
          </ac:picMkLst>
        </pc:picChg>
        <pc:picChg chg="mod">
          <ac:chgData name="João Luis Aguiar" userId="18a031d5cb8f2fde" providerId="LiveId" clId="{D9B6D983-6951-4C3E-A5E0-5E47D6000F94}" dt="2023-03-04T22:01:18.649" v="2009" actId="14100"/>
          <ac:picMkLst>
            <pc:docMk/>
            <pc:sldMk cId="2643469552" sldId="265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5:56.007" v="1940" actId="478"/>
          <ac:picMkLst>
            <pc:docMk/>
            <pc:sldMk cId="2643469552" sldId="265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1:26.672" v="2012"/>
        <pc:sldMkLst>
          <pc:docMk/>
          <pc:sldMk cId="898999379" sldId="266"/>
        </pc:sldMkLst>
        <pc:spChg chg="mod">
          <ac:chgData name="João Luis Aguiar" userId="18a031d5cb8f2fde" providerId="LiveId" clId="{D9B6D983-6951-4C3E-A5E0-5E47D6000F94}" dt="2023-03-04T21:15:13.522" v="1119" actId="6549"/>
          <ac:spMkLst>
            <pc:docMk/>
            <pc:sldMk cId="898999379" sldId="266"/>
            <ac:spMk id="9" creationId="{8A39E61D-7131-43E1-A7B5-E597DD1A6F32}"/>
          </ac:spMkLst>
        </pc:spChg>
        <pc:graphicFrameChg chg="mod modGraphic">
          <ac:chgData name="João Luis Aguiar" userId="18a031d5cb8f2fde" providerId="LiveId" clId="{D9B6D983-6951-4C3E-A5E0-5E47D6000F94}" dt="2023-03-04T21:14:38.163" v="1077" actId="14100"/>
          <ac:graphicFrameMkLst>
            <pc:docMk/>
            <pc:sldMk cId="898999379" sldId="266"/>
            <ac:graphicFrameMk id="10" creationId="{CFDFDB8D-ED22-470F-84C4-418B3E045CAE}"/>
          </ac:graphicFrameMkLst>
        </pc:graphicFrameChg>
        <pc:picChg chg="add mod">
          <ac:chgData name="João Luis Aguiar" userId="18a031d5cb8f2fde" providerId="LiveId" clId="{D9B6D983-6951-4C3E-A5E0-5E47D6000F94}" dt="2023-03-04T21:56:04.368" v="1943"/>
          <ac:picMkLst>
            <pc:docMk/>
            <pc:sldMk cId="898999379" sldId="266"/>
            <ac:picMk id="2" creationId="{2100F3A4-F561-389F-A745-B251046C8686}"/>
          </ac:picMkLst>
        </pc:picChg>
        <pc:picChg chg="add mod">
          <ac:chgData name="João Luis Aguiar" userId="18a031d5cb8f2fde" providerId="LiveId" clId="{D9B6D983-6951-4C3E-A5E0-5E47D6000F94}" dt="2023-03-04T22:01:26.672" v="2012"/>
          <ac:picMkLst>
            <pc:docMk/>
            <pc:sldMk cId="898999379" sldId="266"/>
            <ac:picMk id="3" creationId="{5B8D41B3-A755-B4A2-DA77-6180E5E29301}"/>
          </ac:picMkLst>
        </pc:picChg>
        <pc:picChg chg="mod">
          <ac:chgData name="João Luis Aguiar" userId="18a031d5cb8f2fde" providerId="LiveId" clId="{D9B6D983-6951-4C3E-A5E0-5E47D6000F94}" dt="2023-03-04T22:01:25.240" v="2011" actId="14100"/>
          <ac:picMkLst>
            <pc:docMk/>
            <pc:sldMk cId="898999379" sldId="266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03.344" v="1942" actId="478"/>
          <ac:picMkLst>
            <pc:docMk/>
            <pc:sldMk cId="898999379" sldId="266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1:38.209" v="2015"/>
        <pc:sldMkLst>
          <pc:docMk/>
          <pc:sldMk cId="1008896060" sldId="267"/>
        </pc:sldMkLst>
        <pc:spChg chg="mod">
          <ac:chgData name="João Luis Aguiar" userId="18a031d5cb8f2fde" providerId="LiveId" clId="{D9B6D983-6951-4C3E-A5E0-5E47D6000F94}" dt="2023-03-04T21:13:04.930" v="1043" actId="1076"/>
          <ac:spMkLst>
            <pc:docMk/>
            <pc:sldMk cId="1008896060" sldId="267"/>
            <ac:spMk id="7" creationId="{21A020C3-E4D3-4C90-B981-4610707ADA46}"/>
          </ac:spMkLst>
        </pc:spChg>
        <pc:spChg chg="mod">
          <ac:chgData name="João Luis Aguiar" userId="18a031d5cb8f2fde" providerId="LiveId" clId="{D9B6D983-6951-4C3E-A5E0-5E47D6000F94}" dt="2023-03-04T22:01:36.677" v="2014" actId="14100"/>
          <ac:spMkLst>
            <pc:docMk/>
            <pc:sldMk cId="1008896060" sldId="267"/>
            <ac:spMk id="13" creationId="{00000000-0000-0000-0000-000000000000}"/>
          </ac:spMkLst>
        </pc:spChg>
        <pc:graphicFrameChg chg="mod modGraphic">
          <ac:chgData name="João Luis Aguiar" userId="18a031d5cb8f2fde" providerId="LiveId" clId="{D9B6D983-6951-4C3E-A5E0-5E47D6000F94}" dt="2023-03-04T21:14:10.759" v="1075" actId="1076"/>
          <ac:graphicFrameMkLst>
            <pc:docMk/>
            <pc:sldMk cId="1008896060" sldId="267"/>
            <ac:graphicFrameMk id="8" creationId="{36AD1EDC-F8CD-4245-BFDB-B6AE7A31D9E7}"/>
          </ac:graphicFrameMkLst>
        </pc:graphicFrameChg>
        <pc:picChg chg="add mod">
          <ac:chgData name="João Luis Aguiar" userId="18a031d5cb8f2fde" providerId="LiveId" clId="{D9B6D983-6951-4C3E-A5E0-5E47D6000F94}" dt="2023-03-04T21:56:08.523" v="1945"/>
          <ac:picMkLst>
            <pc:docMk/>
            <pc:sldMk cId="1008896060" sldId="267"/>
            <ac:picMk id="2" creationId="{4E1380E0-FC19-1723-6172-6C05E1897240}"/>
          </ac:picMkLst>
        </pc:picChg>
        <pc:picChg chg="add mod">
          <ac:chgData name="João Luis Aguiar" userId="18a031d5cb8f2fde" providerId="LiveId" clId="{D9B6D983-6951-4C3E-A5E0-5E47D6000F94}" dt="2023-03-04T22:01:38.209" v="2015"/>
          <ac:picMkLst>
            <pc:docMk/>
            <pc:sldMk cId="1008896060" sldId="267"/>
            <ac:picMk id="3" creationId="{255E6E37-5561-D81C-22F8-B4830399000A}"/>
          </ac:picMkLst>
        </pc:picChg>
        <pc:picChg chg="mod">
          <ac:chgData name="João Luis Aguiar" userId="18a031d5cb8f2fde" providerId="LiveId" clId="{D9B6D983-6951-4C3E-A5E0-5E47D6000F94}" dt="2023-03-04T22:01:31.952" v="2013" actId="14100"/>
          <ac:picMkLst>
            <pc:docMk/>
            <pc:sldMk cId="1008896060" sldId="267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07.499" v="1944" actId="478"/>
          <ac:picMkLst>
            <pc:docMk/>
            <pc:sldMk cId="1008896060" sldId="267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1:56:14.075" v="1947"/>
        <pc:sldMkLst>
          <pc:docMk/>
          <pc:sldMk cId="1047103608" sldId="268"/>
        </pc:sldMkLst>
        <pc:spChg chg="mod">
          <ac:chgData name="João Luis Aguiar" userId="18a031d5cb8f2fde" providerId="LiveId" clId="{D9B6D983-6951-4C3E-A5E0-5E47D6000F94}" dt="2023-03-04T21:13:44.499" v="1068" actId="20577"/>
          <ac:spMkLst>
            <pc:docMk/>
            <pc:sldMk cId="1047103608" sldId="268"/>
            <ac:spMk id="13" creationId="{00000000-0000-0000-0000-000000000000}"/>
          </ac:spMkLst>
        </pc:spChg>
        <pc:graphicFrameChg chg="mod modGraphic">
          <ac:chgData name="João Luis Aguiar" userId="18a031d5cb8f2fde" providerId="LiveId" clId="{D9B6D983-6951-4C3E-A5E0-5E47D6000F94}" dt="2023-03-04T21:17:56.814" v="1221" actId="122"/>
          <ac:graphicFrameMkLst>
            <pc:docMk/>
            <pc:sldMk cId="1047103608" sldId="268"/>
            <ac:graphicFrameMk id="9" creationId="{3AE5C4BA-AF18-46E9-921E-B92484696E8C}"/>
          </ac:graphicFrameMkLst>
        </pc:graphicFrameChg>
        <pc:graphicFrameChg chg="mod modGraphic">
          <ac:chgData name="João Luis Aguiar" userId="18a031d5cb8f2fde" providerId="LiveId" clId="{D9B6D983-6951-4C3E-A5E0-5E47D6000F94}" dt="2023-03-04T21:18:32.362" v="1238" actId="122"/>
          <ac:graphicFrameMkLst>
            <pc:docMk/>
            <pc:sldMk cId="1047103608" sldId="268"/>
            <ac:graphicFrameMk id="10" creationId="{71DE37E4-1A43-46F6-8BA8-395B7B72CC1E}"/>
          </ac:graphicFrameMkLst>
        </pc:graphicFrameChg>
        <pc:picChg chg="add mod">
          <ac:chgData name="João Luis Aguiar" userId="18a031d5cb8f2fde" providerId="LiveId" clId="{D9B6D983-6951-4C3E-A5E0-5E47D6000F94}" dt="2023-03-04T21:56:14.075" v="1947"/>
          <ac:picMkLst>
            <pc:docMk/>
            <pc:sldMk cId="1047103608" sldId="268"/>
            <ac:picMk id="2" creationId="{D5637A51-0379-DD4C-3B6C-89866CB8EDE6}"/>
          </ac:picMkLst>
        </pc:picChg>
        <pc:picChg chg="del">
          <ac:chgData name="João Luis Aguiar" userId="18a031d5cb8f2fde" providerId="LiveId" clId="{D9B6D983-6951-4C3E-A5E0-5E47D6000F94}" dt="2023-03-04T21:56:12.923" v="1946" actId="478"/>
          <ac:picMkLst>
            <pc:docMk/>
            <pc:sldMk cId="1047103608" sldId="268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1:51.853" v="2017"/>
        <pc:sldMkLst>
          <pc:docMk/>
          <pc:sldMk cId="218090366" sldId="269"/>
        </pc:sldMkLst>
        <pc:spChg chg="add mod">
          <ac:chgData name="João Luis Aguiar" userId="18a031d5cb8f2fde" providerId="LiveId" clId="{D9B6D983-6951-4C3E-A5E0-5E47D6000F94}" dt="2023-03-04T21:34:09.948" v="1702" actId="1076"/>
          <ac:spMkLst>
            <pc:docMk/>
            <pc:sldMk cId="218090366" sldId="269"/>
            <ac:spMk id="3" creationId="{87BB795E-07EC-B785-3AF9-E5BC08851406}"/>
          </ac:spMkLst>
        </pc:spChg>
        <pc:spChg chg="add del mod">
          <ac:chgData name="João Luis Aguiar" userId="18a031d5cb8f2fde" providerId="LiveId" clId="{D9B6D983-6951-4C3E-A5E0-5E47D6000F94}" dt="2023-03-04T21:29:54.526" v="1437" actId="478"/>
          <ac:spMkLst>
            <pc:docMk/>
            <pc:sldMk cId="218090366" sldId="269"/>
            <ac:spMk id="7" creationId="{93302D93-A542-E229-B038-88D28E6674D9}"/>
          </ac:spMkLst>
        </pc:spChg>
        <pc:spChg chg="add del mod">
          <ac:chgData name="João Luis Aguiar" userId="18a031d5cb8f2fde" providerId="LiveId" clId="{D9B6D983-6951-4C3E-A5E0-5E47D6000F94}" dt="2023-03-04T21:31:06.457" v="1450" actId="478"/>
          <ac:spMkLst>
            <pc:docMk/>
            <pc:sldMk cId="218090366" sldId="269"/>
            <ac:spMk id="10" creationId="{E8F5DEAF-DB40-A0CA-6381-A97F475EB6FE}"/>
          </ac:spMkLst>
        </pc:spChg>
        <pc:spChg chg="mod">
          <ac:chgData name="João Luis Aguiar" userId="18a031d5cb8f2fde" providerId="LiveId" clId="{D9B6D983-6951-4C3E-A5E0-5E47D6000F94}" dt="2023-03-04T21:36:44.286" v="1707" actId="207"/>
          <ac:spMkLst>
            <pc:docMk/>
            <pc:sldMk cId="218090366" sldId="269"/>
            <ac:spMk id="12" creationId="{90829A1C-A888-49F0-A859-A743CE400E4A}"/>
          </ac:spMkLst>
        </pc:spChg>
        <pc:spChg chg="add del mod">
          <ac:chgData name="João Luis Aguiar" userId="18a031d5cb8f2fde" providerId="LiveId" clId="{D9B6D983-6951-4C3E-A5E0-5E47D6000F94}" dt="2023-03-04T21:31:08.062" v="1451" actId="478"/>
          <ac:spMkLst>
            <pc:docMk/>
            <pc:sldMk cId="218090366" sldId="269"/>
            <ac:spMk id="15" creationId="{3CBECCC7-4126-1B49-B19C-84A541BF118E}"/>
          </ac:spMkLst>
        </pc:spChg>
        <pc:spChg chg="add del mod">
          <ac:chgData name="João Luis Aguiar" userId="18a031d5cb8f2fde" providerId="LiveId" clId="{D9B6D983-6951-4C3E-A5E0-5E47D6000F94}" dt="2023-03-04T21:31:09.526" v="1452" actId="478"/>
          <ac:spMkLst>
            <pc:docMk/>
            <pc:sldMk cId="218090366" sldId="269"/>
            <ac:spMk id="17" creationId="{863AF3EC-C127-7E89-A964-3E3CD34767C5}"/>
          </ac:spMkLst>
        </pc:spChg>
        <pc:spChg chg="add del mod">
          <ac:chgData name="João Luis Aguiar" userId="18a031d5cb8f2fde" providerId="LiveId" clId="{D9B6D983-6951-4C3E-A5E0-5E47D6000F94}" dt="2023-03-04T21:31:13.984" v="1454" actId="478"/>
          <ac:spMkLst>
            <pc:docMk/>
            <pc:sldMk cId="218090366" sldId="269"/>
            <ac:spMk id="19" creationId="{BA3B0D8C-95D8-0432-7DE5-1E126F6818D2}"/>
          </ac:spMkLst>
        </pc:spChg>
        <pc:graphicFrameChg chg="mod modGraphic">
          <ac:chgData name="João Luis Aguiar" userId="18a031d5cb8f2fde" providerId="LiveId" clId="{D9B6D983-6951-4C3E-A5E0-5E47D6000F94}" dt="2023-03-04T21:36:36.476" v="1706" actId="13926"/>
          <ac:graphicFrameMkLst>
            <pc:docMk/>
            <pc:sldMk cId="218090366" sldId="269"/>
            <ac:graphicFrameMk id="8" creationId="{EE7366DC-75E9-4AEF-8109-3D49B35B7ECD}"/>
          </ac:graphicFrameMkLst>
        </pc:graphicFrameChg>
        <pc:picChg chg="mod">
          <ac:chgData name="João Luis Aguiar" userId="18a031d5cb8f2fde" providerId="LiveId" clId="{D9B6D983-6951-4C3E-A5E0-5E47D6000F94}" dt="2023-03-04T22:01:50.355" v="2016" actId="14100"/>
          <ac:picMkLst>
            <pc:docMk/>
            <pc:sldMk cId="218090366" sldId="269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17.003" v="1948" actId="478"/>
          <ac:picMkLst>
            <pc:docMk/>
            <pc:sldMk cId="218090366" sldId="269"/>
            <ac:picMk id="6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1:56:17.980" v="1949"/>
          <ac:picMkLst>
            <pc:docMk/>
            <pc:sldMk cId="218090366" sldId="269"/>
            <ac:picMk id="20" creationId="{BAED1147-C832-B49B-3445-7341208C5CA5}"/>
          </ac:picMkLst>
        </pc:picChg>
        <pc:picChg chg="add mod">
          <ac:chgData name="João Luis Aguiar" userId="18a031d5cb8f2fde" providerId="LiveId" clId="{D9B6D983-6951-4C3E-A5E0-5E47D6000F94}" dt="2023-03-04T22:01:51.853" v="2017"/>
          <ac:picMkLst>
            <pc:docMk/>
            <pc:sldMk cId="218090366" sldId="269"/>
            <ac:picMk id="21" creationId="{592F9ADE-D9A3-4A7A-CA07-ACF16C94A420}"/>
          </ac:picMkLst>
        </pc:picChg>
      </pc:sldChg>
      <pc:sldChg chg="addSp delSp modSp mod">
        <pc:chgData name="João Luis Aguiar" userId="18a031d5cb8f2fde" providerId="LiveId" clId="{D9B6D983-6951-4C3E-A5E0-5E47D6000F94}" dt="2023-03-04T22:02:02.760" v="2020"/>
        <pc:sldMkLst>
          <pc:docMk/>
          <pc:sldMk cId="481417420" sldId="270"/>
        </pc:sldMkLst>
        <pc:spChg chg="mod">
          <ac:chgData name="João Luis Aguiar" userId="18a031d5cb8f2fde" providerId="LiveId" clId="{D9B6D983-6951-4C3E-A5E0-5E47D6000F94}" dt="2023-03-04T22:02:01.288" v="2019" actId="14100"/>
          <ac:spMkLst>
            <pc:docMk/>
            <pc:sldMk cId="481417420" sldId="270"/>
            <ac:spMk id="13" creationId="{00000000-0000-0000-0000-000000000000}"/>
          </ac:spMkLst>
        </pc:spChg>
        <pc:graphicFrameChg chg="mod modGraphic">
          <ac:chgData name="João Luis Aguiar" userId="18a031d5cb8f2fde" providerId="LiveId" clId="{D9B6D983-6951-4C3E-A5E0-5E47D6000F94}" dt="2023-03-04T21:41:12.651" v="1776" actId="14100"/>
          <ac:graphicFrameMkLst>
            <pc:docMk/>
            <pc:sldMk cId="481417420" sldId="270"/>
            <ac:graphicFrameMk id="9" creationId="{E273EEE5-E8B2-49DC-8E86-528DD9CE0AFE}"/>
          </ac:graphicFrameMkLst>
        </pc:graphicFrameChg>
        <pc:picChg chg="add mod">
          <ac:chgData name="João Luis Aguiar" userId="18a031d5cb8f2fde" providerId="LiveId" clId="{D9B6D983-6951-4C3E-A5E0-5E47D6000F94}" dt="2023-03-04T21:56:23.473" v="1951"/>
          <ac:picMkLst>
            <pc:docMk/>
            <pc:sldMk cId="481417420" sldId="270"/>
            <ac:picMk id="2" creationId="{629B7E4B-014A-F4FB-7F67-6857B0307CC9}"/>
          </ac:picMkLst>
        </pc:picChg>
        <pc:picChg chg="add mod">
          <ac:chgData name="João Luis Aguiar" userId="18a031d5cb8f2fde" providerId="LiveId" clId="{D9B6D983-6951-4C3E-A5E0-5E47D6000F94}" dt="2023-03-04T22:02:02.760" v="2020"/>
          <ac:picMkLst>
            <pc:docMk/>
            <pc:sldMk cId="481417420" sldId="270"/>
            <ac:picMk id="3" creationId="{0C04BB1E-F4A7-1D7C-D49B-660E83DFF9FA}"/>
          </ac:picMkLst>
        </pc:picChg>
        <pc:picChg chg="mod">
          <ac:chgData name="João Luis Aguiar" userId="18a031d5cb8f2fde" providerId="LiveId" clId="{D9B6D983-6951-4C3E-A5E0-5E47D6000F94}" dt="2023-03-04T22:01:57.206" v="2018" actId="14100"/>
          <ac:picMkLst>
            <pc:docMk/>
            <pc:sldMk cId="481417420" sldId="270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22.322" v="1950" actId="478"/>
          <ac:picMkLst>
            <pc:docMk/>
            <pc:sldMk cId="481417420" sldId="270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2:24.191" v="2026" actId="1076"/>
        <pc:sldMkLst>
          <pc:docMk/>
          <pc:sldMk cId="1443901560" sldId="271"/>
        </pc:sldMkLst>
        <pc:spChg chg="mod">
          <ac:chgData name="João Luis Aguiar" userId="18a031d5cb8f2fde" providerId="LiveId" clId="{D9B6D983-6951-4C3E-A5E0-5E47D6000F94}" dt="2023-03-04T22:02:24.191" v="2026" actId="1076"/>
          <ac:spMkLst>
            <pc:docMk/>
            <pc:sldMk cId="1443901560" sldId="271"/>
            <ac:spMk id="13" creationId="{00000000-0000-0000-0000-000000000000}"/>
          </ac:spMkLst>
        </pc:spChg>
        <pc:graphicFrameChg chg="mod">
          <ac:chgData name="João Luis Aguiar" userId="18a031d5cb8f2fde" providerId="LiveId" clId="{D9B6D983-6951-4C3E-A5E0-5E47D6000F94}" dt="2023-03-04T21:41:22.529" v="1777" actId="1076"/>
          <ac:graphicFrameMkLst>
            <pc:docMk/>
            <pc:sldMk cId="1443901560" sldId="271"/>
            <ac:graphicFrameMk id="8" creationId="{31237D9E-C54A-431F-8CB5-EBAF0078BC59}"/>
          </ac:graphicFrameMkLst>
        </pc:graphicFrameChg>
        <pc:picChg chg="add mod">
          <ac:chgData name="João Luis Aguiar" userId="18a031d5cb8f2fde" providerId="LiveId" clId="{D9B6D983-6951-4C3E-A5E0-5E47D6000F94}" dt="2023-03-04T21:56:29.691" v="1953"/>
          <ac:picMkLst>
            <pc:docMk/>
            <pc:sldMk cId="1443901560" sldId="271"/>
            <ac:picMk id="2" creationId="{652DD347-E02A-8E29-88A2-4EAE7F92A117}"/>
          </ac:picMkLst>
        </pc:picChg>
        <pc:picChg chg="mod">
          <ac:chgData name="João Luis Aguiar" userId="18a031d5cb8f2fde" providerId="LiveId" clId="{D9B6D983-6951-4C3E-A5E0-5E47D6000F94}" dt="2023-03-04T21:41:41.578" v="1784" actId="1076"/>
          <ac:picMkLst>
            <pc:docMk/>
            <pc:sldMk cId="1443901560" sldId="271"/>
            <ac:picMk id="3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2:02:11.292" v="2023"/>
          <ac:picMkLst>
            <pc:docMk/>
            <pc:sldMk cId="1443901560" sldId="271"/>
            <ac:picMk id="4" creationId="{5540416C-4E89-DAC5-6A3B-1AA638EF68AF}"/>
          </ac:picMkLst>
        </pc:picChg>
        <pc:picChg chg="mod">
          <ac:chgData name="João Luis Aguiar" userId="18a031d5cb8f2fde" providerId="LiveId" clId="{D9B6D983-6951-4C3E-A5E0-5E47D6000F94}" dt="2023-03-04T22:02:19.336" v="2025" actId="14100"/>
          <ac:picMkLst>
            <pc:docMk/>
            <pc:sldMk cId="1443901560" sldId="271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28.660" v="1952" actId="478"/>
          <ac:picMkLst>
            <pc:docMk/>
            <pc:sldMk cId="1443901560" sldId="271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2:38.589" v="2030" actId="1076"/>
        <pc:sldMkLst>
          <pc:docMk/>
          <pc:sldMk cId="519086628" sldId="272"/>
        </pc:sldMkLst>
        <pc:spChg chg="mod">
          <ac:chgData name="João Luis Aguiar" userId="18a031d5cb8f2fde" providerId="LiveId" clId="{D9B6D983-6951-4C3E-A5E0-5E47D6000F94}" dt="2023-03-04T22:02:38.589" v="2030" actId="1076"/>
          <ac:spMkLst>
            <pc:docMk/>
            <pc:sldMk cId="519086628" sldId="272"/>
            <ac:spMk id="13" creationId="{00000000-0000-0000-0000-000000000000}"/>
          </ac:spMkLst>
        </pc:spChg>
        <pc:graphicFrameChg chg="mod modGraphic">
          <ac:chgData name="João Luis Aguiar" userId="18a031d5cb8f2fde" providerId="LiveId" clId="{D9B6D983-6951-4C3E-A5E0-5E47D6000F94}" dt="2023-03-04T21:44:48.954" v="1831" actId="20577"/>
          <ac:graphicFrameMkLst>
            <pc:docMk/>
            <pc:sldMk cId="519086628" sldId="272"/>
            <ac:graphicFrameMk id="7" creationId="{3D6E3653-30D0-4B44-A4A6-59C374772E0D}"/>
          </ac:graphicFrameMkLst>
        </pc:graphicFrameChg>
        <pc:picChg chg="add mod">
          <ac:chgData name="João Luis Aguiar" userId="18a031d5cb8f2fde" providerId="LiveId" clId="{D9B6D983-6951-4C3E-A5E0-5E47D6000F94}" dt="2023-03-04T21:56:34.963" v="1955"/>
          <ac:picMkLst>
            <pc:docMk/>
            <pc:sldMk cId="519086628" sldId="272"/>
            <ac:picMk id="2" creationId="{41C33A40-B047-2B7C-78C1-2DB8AA8C2DFC}"/>
          </ac:picMkLst>
        </pc:picChg>
        <pc:picChg chg="add mod">
          <ac:chgData name="João Luis Aguiar" userId="18a031d5cb8f2fde" providerId="LiveId" clId="{D9B6D983-6951-4C3E-A5E0-5E47D6000F94}" dt="2023-03-04T22:02:34.950" v="2029"/>
          <ac:picMkLst>
            <pc:docMk/>
            <pc:sldMk cId="519086628" sldId="272"/>
            <ac:picMk id="3" creationId="{42F54D99-AEED-7F4E-5DC2-6693DD1581BD}"/>
          </ac:picMkLst>
        </pc:picChg>
        <pc:picChg chg="mod">
          <ac:chgData name="João Luis Aguiar" userId="18a031d5cb8f2fde" providerId="LiveId" clId="{D9B6D983-6951-4C3E-A5E0-5E47D6000F94}" dt="2023-03-04T22:02:33.309" v="2028" actId="14100"/>
          <ac:picMkLst>
            <pc:docMk/>
            <pc:sldMk cId="519086628" sldId="272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34.048" v="1954" actId="478"/>
          <ac:picMkLst>
            <pc:docMk/>
            <pc:sldMk cId="519086628" sldId="272"/>
            <ac:picMk id="6" creationId="{00000000-0000-0000-0000-000000000000}"/>
          </ac:picMkLst>
        </pc:picChg>
        <pc:picChg chg="mod">
          <ac:chgData name="João Luis Aguiar" userId="18a031d5cb8f2fde" providerId="LiveId" clId="{D9B6D983-6951-4C3E-A5E0-5E47D6000F94}" dt="2023-03-04T21:42:10.895" v="1787" actId="1076"/>
          <ac:picMkLst>
            <pc:docMk/>
            <pc:sldMk cId="519086628" sldId="272"/>
            <ac:picMk id="11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3:14.595" v="2041" actId="14100"/>
        <pc:sldMkLst>
          <pc:docMk/>
          <pc:sldMk cId="147575115" sldId="273"/>
        </pc:sldMkLst>
        <pc:spChg chg="mod">
          <ac:chgData name="João Luis Aguiar" userId="18a031d5cb8f2fde" providerId="LiveId" clId="{D9B6D983-6951-4C3E-A5E0-5E47D6000F94}" dt="2023-03-04T22:02:58.130" v="2035" actId="14100"/>
          <ac:spMkLst>
            <pc:docMk/>
            <pc:sldMk cId="147575115" sldId="273"/>
            <ac:spMk id="13" creationId="{00000000-0000-0000-0000-000000000000}"/>
          </ac:spMkLst>
        </pc:spChg>
        <pc:picChg chg="mod">
          <ac:chgData name="João Luis Aguiar" userId="18a031d5cb8f2fde" providerId="LiveId" clId="{D9B6D983-6951-4C3E-A5E0-5E47D6000F94}" dt="2023-03-04T22:03:14.595" v="2041" actId="14100"/>
          <ac:picMkLst>
            <pc:docMk/>
            <pc:sldMk cId="147575115" sldId="273"/>
            <ac:picMk id="2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1:56:39.838" v="1957"/>
          <ac:picMkLst>
            <pc:docMk/>
            <pc:sldMk cId="147575115" sldId="273"/>
            <ac:picMk id="4" creationId="{3A89F453-B797-7E6B-B658-128291E244AB}"/>
          </ac:picMkLst>
        </pc:picChg>
        <pc:picChg chg="mod">
          <ac:chgData name="João Luis Aguiar" userId="18a031d5cb8f2fde" providerId="LiveId" clId="{D9B6D983-6951-4C3E-A5E0-5E47D6000F94}" dt="2023-03-04T22:02:54.854" v="2034" actId="14100"/>
          <ac:picMkLst>
            <pc:docMk/>
            <pc:sldMk cId="147575115" sldId="273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38.801" v="1956" actId="478"/>
          <ac:picMkLst>
            <pc:docMk/>
            <pc:sldMk cId="147575115" sldId="273"/>
            <ac:picMk id="6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2:02:59.503" v="2036"/>
          <ac:picMkLst>
            <pc:docMk/>
            <pc:sldMk cId="147575115" sldId="273"/>
            <ac:picMk id="7" creationId="{ED9C93A1-F537-A81D-60C1-35E32F41CFA5}"/>
          </ac:picMkLst>
        </pc:picChg>
      </pc:sldChg>
      <pc:sldChg chg="addSp delSp modSp mod">
        <pc:chgData name="João Luis Aguiar" userId="18a031d5cb8f2fde" providerId="LiveId" clId="{D9B6D983-6951-4C3E-A5E0-5E47D6000F94}" dt="2023-03-04T22:03:41.025" v="2046" actId="1076"/>
        <pc:sldMkLst>
          <pc:docMk/>
          <pc:sldMk cId="1165907007" sldId="274"/>
        </pc:sldMkLst>
        <pc:spChg chg="mod">
          <ac:chgData name="João Luis Aguiar" userId="18a031d5cb8f2fde" providerId="LiveId" clId="{D9B6D983-6951-4C3E-A5E0-5E47D6000F94}" dt="2023-03-04T22:03:41.025" v="2046" actId="1076"/>
          <ac:spMkLst>
            <pc:docMk/>
            <pc:sldMk cId="1165907007" sldId="274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9:18.364" v="1981"/>
          <ac:picMkLst>
            <pc:docMk/>
            <pc:sldMk cId="1165907007" sldId="274"/>
            <ac:picMk id="2" creationId="{C049AAE8-A7F7-92EA-6433-D42A6F9FF12D}"/>
          </ac:picMkLst>
        </pc:picChg>
        <pc:picChg chg="add mod">
          <ac:chgData name="João Luis Aguiar" userId="18a031d5cb8f2fde" providerId="LiveId" clId="{D9B6D983-6951-4C3E-A5E0-5E47D6000F94}" dt="2023-03-04T22:03:29.946" v="2044"/>
          <ac:picMkLst>
            <pc:docMk/>
            <pc:sldMk cId="1165907007" sldId="274"/>
            <ac:picMk id="3" creationId="{36D1C6D2-3D18-7377-E47E-08389983399A}"/>
          </ac:picMkLst>
        </pc:picChg>
        <pc:picChg chg="mod">
          <ac:chgData name="João Luis Aguiar" userId="18a031d5cb8f2fde" providerId="LiveId" clId="{D9B6D983-6951-4C3E-A5E0-5E47D6000F94}" dt="2023-03-04T22:03:34.172" v="2045" actId="1076"/>
          <ac:picMkLst>
            <pc:docMk/>
            <pc:sldMk cId="1165907007" sldId="274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9:17.167" v="1980" actId="478"/>
          <ac:picMkLst>
            <pc:docMk/>
            <pc:sldMk cId="1165907007" sldId="274"/>
            <ac:picMk id="6" creationId="{00000000-0000-0000-0000-000000000000}"/>
          </ac:picMkLst>
        </pc:picChg>
        <pc:picChg chg="mod">
          <ac:chgData name="João Luis Aguiar" userId="18a031d5cb8f2fde" providerId="LiveId" clId="{D9B6D983-6951-4C3E-A5E0-5E47D6000F94}" dt="2023-03-04T21:59:19.275" v="1982" actId="1076"/>
          <ac:picMkLst>
            <pc:docMk/>
            <pc:sldMk cId="1165907007" sldId="274"/>
            <ac:picMk id="8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3:53.884" v="2050" actId="1076"/>
        <pc:sldMkLst>
          <pc:docMk/>
          <pc:sldMk cId="4203452715" sldId="275"/>
        </pc:sldMkLst>
        <pc:spChg chg="mod">
          <ac:chgData name="João Luis Aguiar" userId="18a031d5cb8f2fde" providerId="LiveId" clId="{D9B6D983-6951-4C3E-A5E0-5E47D6000F94}" dt="2023-03-04T22:03:53.884" v="2050" actId="1076"/>
          <ac:spMkLst>
            <pc:docMk/>
            <pc:sldMk cId="4203452715" sldId="275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6:47.221" v="1959"/>
          <ac:picMkLst>
            <pc:docMk/>
            <pc:sldMk cId="4203452715" sldId="275"/>
            <ac:picMk id="2" creationId="{038D92C7-EFD8-6A0B-4C6C-EB7472C986D8}"/>
          </ac:picMkLst>
        </pc:picChg>
        <pc:picChg chg="add mod">
          <ac:chgData name="João Luis Aguiar" userId="18a031d5cb8f2fde" providerId="LiveId" clId="{D9B6D983-6951-4C3E-A5E0-5E47D6000F94}" dt="2023-03-04T22:03:46.517" v="2048"/>
          <ac:picMkLst>
            <pc:docMk/>
            <pc:sldMk cId="4203452715" sldId="275"/>
            <ac:picMk id="3" creationId="{B3FBEB35-A77D-97B1-21B9-27F7A96C1185}"/>
          </ac:picMkLst>
        </pc:picChg>
        <pc:picChg chg="mod">
          <ac:chgData name="João Luis Aguiar" userId="18a031d5cb8f2fde" providerId="LiveId" clId="{D9B6D983-6951-4C3E-A5E0-5E47D6000F94}" dt="2023-03-04T22:03:45.102" v="2047" actId="14100"/>
          <ac:picMkLst>
            <pc:docMk/>
            <pc:sldMk cId="4203452715" sldId="275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46.182" v="1958" actId="478"/>
          <ac:picMkLst>
            <pc:docMk/>
            <pc:sldMk cId="4203452715" sldId="275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4:02.748" v="2053"/>
        <pc:sldMkLst>
          <pc:docMk/>
          <pc:sldMk cId="1656692529" sldId="276"/>
        </pc:sldMkLst>
        <pc:spChg chg="mod">
          <ac:chgData name="João Luis Aguiar" userId="18a031d5cb8f2fde" providerId="LiveId" clId="{D9B6D983-6951-4C3E-A5E0-5E47D6000F94}" dt="2023-03-04T22:03:59.723" v="2051" actId="14100"/>
          <ac:spMkLst>
            <pc:docMk/>
            <pc:sldMk cId="1656692529" sldId="276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6:51.991" v="1961"/>
          <ac:picMkLst>
            <pc:docMk/>
            <pc:sldMk cId="1656692529" sldId="276"/>
            <ac:picMk id="2" creationId="{A3C334D9-A06D-561D-AE02-F4A0CEE6727C}"/>
          </ac:picMkLst>
        </pc:picChg>
        <pc:picChg chg="add mod">
          <ac:chgData name="João Luis Aguiar" userId="18a031d5cb8f2fde" providerId="LiveId" clId="{D9B6D983-6951-4C3E-A5E0-5E47D6000F94}" dt="2023-03-04T22:04:02.748" v="2053"/>
          <ac:picMkLst>
            <pc:docMk/>
            <pc:sldMk cId="1656692529" sldId="276"/>
            <ac:picMk id="3" creationId="{3719B781-F8E5-888D-C070-581F34D4FC93}"/>
          </ac:picMkLst>
        </pc:picChg>
        <pc:picChg chg="mod">
          <ac:chgData name="João Luis Aguiar" userId="18a031d5cb8f2fde" providerId="LiveId" clId="{D9B6D983-6951-4C3E-A5E0-5E47D6000F94}" dt="2023-03-04T22:04:01.535" v="2052" actId="14100"/>
          <ac:picMkLst>
            <pc:docMk/>
            <pc:sldMk cId="1656692529" sldId="276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50.873" v="1960" actId="478"/>
          <ac:picMkLst>
            <pc:docMk/>
            <pc:sldMk cId="1656692529" sldId="276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4:20.308" v="2059" actId="1076"/>
        <pc:sldMkLst>
          <pc:docMk/>
          <pc:sldMk cId="1196692674" sldId="277"/>
        </pc:sldMkLst>
        <pc:picChg chg="add mod">
          <ac:chgData name="João Luis Aguiar" userId="18a031d5cb8f2fde" providerId="LiveId" clId="{D9B6D983-6951-4C3E-A5E0-5E47D6000F94}" dt="2023-03-04T21:56:59.917" v="1965"/>
          <ac:picMkLst>
            <pc:docMk/>
            <pc:sldMk cId="1196692674" sldId="277"/>
            <ac:picMk id="2" creationId="{77C20436-F854-0D95-ABF3-7908C2D09200}"/>
          </ac:picMkLst>
        </pc:picChg>
        <pc:picChg chg="add mod">
          <ac:chgData name="João Luis Aguiar" userId="18a031d5cb8f2fde" providerId="LiveId" clId="{D9B6D983-6951-4C3E-A5E0-5E47D6000F94}" dt="2023-03-04T22:04:20.308" v="2059" actId="1076"/>
          <ac:picMkLst>
            <pc:docMk/>
            <pc:sldMk cId="1196692674" sldId="277"/>
            <ac:picMk id="3" creationId="{E658E9A7-A11C-61CA-A8D7-8EB6D471E84B}"/>
          </ac:picMkLst>
        </pc:picChg>
        <pc:picChg chg="mod">
          <ac:chgData name="João Luis Aguiar" userId="18a031d5cb8f2fde" providerId="LiveId" clId="{D9B6D983-6951-4C3E-A5E0-5E47D6000F94}" dt="2023-03-04T22:04:17.320" v="2057" actId="14100"/>
          <ac:picMkLst>
            <pc:docMk/>
            <pc:sldMk cId="1196692674" sldId="277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6:58.882" v="1964" actId="478"/>
          <ac:picMkLst>
            <pc:docMk/>
            <pc:sldMk cId="1196692674" sldId="277"/>
            <ac:picMk id="6" creationId="{00000000-0000-0000-0000-000000000000}"/>
          </ac:picMkLst>
        </pc:picChg>
        <pc:picChg chg="mod">
          <ac:chgData name="João Luis Aguiar" userId="18a031d5cb8f2fde" providerId="LiveId" clId="{D9B6D983-6951-4C3E-A5E0-5E47D6000F94}" dt="2023-03-04T21:46:06.164" v="1846" actId="14100"/>
          <ac:picMkLst>
            <pc:docMk/>
            <pc:sldMk cId="1196692674" sldId="277"/>
            <ac:picMk id="7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4:12.161" v="2056"/>
        <pc:sldMkLst>
          <pc:docMk/>
          <pc:sldMk cId="1979886056" sldId="278"/>
        </pc:sldMkLst>
        <pc:spChg chg="mod">
          <ac:chgData name="João Luis Aguiar" userId="18a031d5cb8f2fde" providerId="LiveId" clId="{D9B6D983-6951-4C3E-A5E0-5E47D6000F94}" dt="2023-03-04T22:04:08.938" v="2054" actId="14100"/>
          <ac:spMkLst>
            <pc:docMk/>
            <pc:sldMk cId="1979886056" sldId="278"/>
            <ac:spMk id="13" creationId="{00000000-0000-0000-0000-000000000000}"/>
          </ac:spMkLst>
        </pc:spChg>
        <pc:picChg chg="mod">
          <ac:chgData name="João Luis Aguiar" userId="18a031d5cb8f2fde" providerId="LiveId" clId="{D9B6D983-6951-4C3E-A5E0-5E47D6000F94}" dt="2023-03-04T21:45:52.455" v="1844" actId="1076"/>
          <ac:picMkLst>
            <pc:docMk/>
            <pc:sldMk cId="1979886056" sldId="278"/>
            <ac:picMk id="2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1:56:55.830" v="1963"/>
          <ac:picMkLst>
            <pc:docMk/>
            <pc:sldMk cId="1979886056" sldId="278"/>
            <ac:picMk id="4" creationId="{2728CE98-8F2A-D15F-9F8D-E8EB1A1FDE2B}"/>
          </ac:picMkLst>
        </pc:picChg>
        <pc:picChg chg="mod">
          <ac:chgData name="João Luis Aguiar" userId="18a031d5cb8f2fde" providerId="LiveId" clId="{D9B6D983-6951-4C3E-A5E0-5E47D6000F94}" dt="2023-03-04T22:04:10.994" v="2055" actId="14100"/>
          <ac:picMkLst>
            <pc:docMk/>
            <pc:sldMk cId="1979886056" sldId="278"/>
            <ac:picMk id="5" creationId="{00000000-0000-0000-0000-000000000000}"/>
          </ac:picMkLst>
        </pc:picChg>
        <pc:picChg chg="del mod">
          <ac:chgData name="João Luis Aguiar" userId="18a031d5cb8f2fde" providerId="LiveId" clId="{D9B6D983-6951-4C3E-A5E0-5E47D6000F94}" dt="2023-03-04T21:56:54.964" v="1962" actId="478"/>
          <ac:picMkLst>
            <pc:docMk/>
            <pc:sldMk cId="1979886056" sldId="278"/>
            <ac:picMk id="6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2:04:12.161" v="2056"/>
          <ac:picMkLst>
            <pc:docMk/>
            <pc:sldMk cId="1979886056" sldId="278"/>
            <ac:picMk id="7" creationId="{2501E509-2107-B667-6BA6-AC65C55B89D8}"/>
          </ac:picMkLst>
        </pc:picChg>
      </pc:sldChg>
      <pc:sldChg chg="addSp delSp modSp mod">
        <pc:chgData name="João Luis Aguiar" userId="18a031d5cb8f2fde" providerId="LiveId" clId="{D9B6D983-6951-4C3E-A5E0-5E47D6000F94}" dt="2023-03-04T22:04:26.446" v="2061"/>
        <pc:sldMkLst>
          <pc:docMk/>
          <pc:sldMk cId="2491996770" sldId="279"/>
        </pc:sldMkLst>
        <pc:picChg chg="add mod">
          <ac:chgData name="João Luis Aguiar" userId="18a031d5cb8f2fde" providerId="LiveId" clId="{D9B6D983-6951-4C3E-A5E0-5E47D6000F94}" dt="2023-03-04T21:57:05.357" v="1967"/>
          <ac:picMkLst>
            <pc:docMk/>
            <pc:sldMk cId="2491996770" sldId="279"/>
            <ac:picMk id="2" creationId="{3879950A-A8AB-CB86-6FD4-EA57578D0B9D}"/>
          </ac:picMkLst>
        </pc:picChg>
        <pc:picChg chg="add mod">
          <ac:chgData name="João Luis Aguiar" userId="18a031d5cb8f2fde" providerId="LiveId" clId="{D9B6D983-6951-4C3E-A5E0-5E47D6000F94}" dt="2023-03-04T22:04:26.446" v="2061"/>
          <ac:picMkLst>
            <pc:docMk/>
            <pc:sldMk cId="2491996770" sldId="279"/>
            <ac:picMk id="3" creationId="{E8B78A9A-4A4E-A71E-00D2-CA667050FE0D}"/>
          </ac:picMkLst>
        </pc:picChg>
        <pc:picChg chg="mod">
          <ac:chgData name="João Luis Aguiar" userId="18a031d5cb8f2fde" providerId="LiveId" clId="{D9B6D983-6951-4C3E-A5E0-5E47D6000F94}" dt="2023-03-04T22:04:25.217" v="2060" actId="14100"/>
          <ac:picMkLst>
            <pc:docMk/>
            <pc:sldMk cId="2491996770" sldId="279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7:04.318" v="1966" actId="478"/>
          <ac:picMkLst>
            <pc:docMk/>
            <pc:sldMk cId="2491996770" sldId="279"/>
            <ac:picMk id="6" creationId="{00000000-0000-0000-0000-000000000000}"/>
          </ac:picMkLst>
        </pc:picChg>
        <pc:picChg chg="mod">
          <ac:chgData name="João Luis Aguiar" userId="18a031d5cb8f2fde" providerId="LiveId" clId="{D9B6D983-6951-4C3E-A5E0-5E47D6000F94}" dt="2023-03-04T21:46:12.867" v="1848" actId="1076"/>
          <ac:picMkLst>
            <pc:docMk/>
            <pc:sldMk cId="2491996770" sldId="279"/>
            <ac:picMk id="10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4:34.001" v="2063"/>
        <pc:sldMkLst>
          <pc:docMk/>
          <pc:sldMk cId="2294842869" sldId="280"/>
        </pc:sldMkLst>
        <pc:picChg chg="add mod">
          <ac:chgData name="João Luis Aguiar" userId="18a031d5cb8f2fde" providerId="LiveId" clId="{D9B6D983-6951-4C3E-A5E0-5E47D6000F94}" dt="2023-03-04T21:57:10.374" v="1969"/>
          <ac:picMkLst>
            <pc:docMk/>
            <pc:sldMk cId="2294842869" sldId="280"/>
            <ac:picMk id="2" creationId="{56CE95B7-5600-301B-1805-607CE3A59E27}"/>
          </ac:picMkLst>
        </pc:picChg>
        <pc:picChg chg="add mod">
          <ac:chgData name="João Luis Aguiar" userId="18a031d5cb8f2fde" providerId="LiveId" clId="{D9B6D983-6951-4C3E-A5E0-5E47D6000F94}" dt="2023-03-04T22:04:34.001" v="2063"/>
          <ac:picMkLst>
            <pc:docMk/>
            <pc:sldMk cId="2294842869" sldId="280"/>
            <ac:picMk id="4" creationId="{8A2DCE52-8B19-B0BA-DACE-72D9BDCEC76D}"/>
          </ac:picMkLst>
        </pc:picChg>
        <pc:picChg chg="mod">
          <ac:chgData name="João Luis Aguiar" userId="18a031d5cb8f2fde" providerId="LiveId" clId="{D9B6D983-6951-4C3E-A5E0-5E47D6000F94}" dt="2023-03-04T22:04:32.850" v="2062" actId="14100"/>
          <ac:picMkLst>
            <pc:docMk/>
            <pc:sldMk cId="2294842869" sldId="280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7:09.343" v="1968" actId="478"/>
          <ac:picMkLst>
            <pc:docMk/>
            <pc:sldMk cId="2294842869" sldId="280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4:43.385" v="2066"/>
        <pc:sldMkLst>
          <pc:docMk/>
          <pc:sldMk cId="3106110090" sldId="281"/>
        </pc:sldMkLst>
        <pc:spChg chg="mod">
          <ac:chgData name="João Luis Aguiar" userId="18a031d5cb8f2fde" providerId="LiveId" clId="{D9B6D983-6951-4C3E-A5E0-5E47D6000F94}" dt="2023-03-04T22:04:40.219" v="2064" actId="14100"/>
          <ac:spMkLst>
            <pc:docMk/>
            <pc:sldMk cId="3106110090" sldId="281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7:15.780" v="1971"/>
          <ac:picMkLst>
            <pc:docMk/>
            <pc:sldMk cId="3106110090" sldId="281"/>
            <ac:picMk id="2" creationId="{2A72D39B-35BF-DF92-9FE2-BB456C8EADD4}"/>
          </ac:picMkLst>
        </pc:picChg>
        <pc:picChg chg="add mod">
          <ac:chgData name="João Luis Aguiar" userId="18a031d5cb8f2fde" providerId="LiveId" clId="{D9B6D983-6951-4C3E-A5E0-5E47D6000F94}" dt="2023-03-04T22:04:43.385" v="2066"/>
          <ac:picMkLst>
            <pc:docMk/>
            <pc:sldMk cId="3106110090" sldId="281"/>
            <ac:picMk id="3" creationId="{5076577F-814A-7C25-3668-8E97B03601E3}"/>
          </ac:picMkLst>
        </pc:picChg>
        <pc:picChg chg="mod">
          <ac:chgData name="João Luis Aguiar" userId="18a031d5cb8f2fde" providerId="LiveId" clId="{D9B6D983-6951-4C3E-A5E0-5E47D6000F94}" dt="2023-03-04T22:04:42.188" v="2065" actId="14100"/>
          <ac:picMkLst>
            <pc:docMk/>
            <pc:sldMk cId="3106110090" sldId="281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7:14.775" v="1970" actId="478"/>
          <ac:picMkLst>
            <pc:docMk/>
            <pc:sldMk cId="3106110090" sldId="281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5:04.862" v="2071"/>
        <pc:sldMkLst>
          <pc:docMk/>
          <pc:sldMk cId="4220478522" sldId="282"/>
        </pc:sldMkLst>
        <pc:spChg chg="mod">
          <ac:chgData name="João Luis Aguiar" userId="18a031d5cb8f2fde" providerId="LiveId" clId="{D9B6D983-6951-4C3E-A5E0-5E47D6000F94}" dt="2023-03-04T22:05:01.458" v="2070" actId="1076"/>
          <ac:spMkLst>
            <pc:docMk/>
            <pc:sldMk cId="4220478522" sldId="282"/>
            <ac:spMk id="13" creationId="{00000000-0000-0000-0000-000000000000}"/>
          </ac:spMkLst>
        </pc:spChg>
        <pc:grpChg chg="mod">
          <ac:chgData name="João Luis Aguiar" userId="18a031d5cb8f2fde" providerId="LiveId" clId="{D9B6D983-6951-4C3E-A5E0-5E47D6000F94}" dt="2023-03-04T21:46:30.672" v="1850" actId="1076"/>
          <ac:grpSpMkLst>
            <pc:docMk/>
            <pc:sldMk cId="4220478522" sldId="282"/>
            <ac:grpSpMk id="2" creationId="{00000000-0000-0000-0000-000000000000}"/>
          </ac:grpSpMkLst>
        </pc:grpChg>
        <pc:picChg chg="mod">
          <ac:chgData name="João Luis Aguiar" userId="18a031d5cb8f2fde" providerId="LiveId" clId="{D9B6D983-6951-4C3E-A5E0-5E47D6000F94}" dt="2023-03-04T22:04:55.128" v="2068" actId="14100"/>
          <ac:picMkLst>
            <pc:docMk/>
            <pc:sldMk cId="4220478522" sldId="282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7:18.883" v="1972" actId="478"/>
          <ac:picMkLst>
            <pc:docMk/>
            <pc:sldMk cId="4220478522" sldId="282"/>
            <ac:picMk id="6" creationId="{00000000-0000-0000-0000-000000000000}"/>
          </ac:picMkLst>
        </pc:picChg>
        <pc:picChg chg="add del mod">
          <ac:chgData name="João Luis Aguiar" userId="18a031d5cb8f2fde" providerId="LiveId" clId="{D9B6D983-6951-4C3E-A5E0-5E47D6000F94}" dt="2023-03-04T21:54:17.491" v="1912" actId="478"/>
          <ac:picMkLst>
            <pc:docMk/>
            <pc:sldMk cId="4220478522" sldId="282"/>
            <ac:picMk id="9" creationId="{247029F6-440D-A04F-9096-FEB52070C179}"/>
          </ac:picMkLst>
        </pc:picChg>
        <pc:picChg chg="add del mod">
          <ac:chgData name="João Luis Aguiar" userId="18a031d5cb8f2fde" providerId="LiveId" clId="{D9B6D983-6951-4C3E-A5E0-5E47D6000F94}" dt="2023-03-04T21:54:46.212" v="1921" actId="478"/>
          <ac:picMkLst>
            <pc:docMk/>
            <pc:sldMk cId="4220478522" sldId="282"/>
            <ac:picMk id="11" creationId="{03FF999B-C26E-A60A-4E44-88965423275B}"/>
          </ac:picMkLst>
        </pc:picChg>
        <pc:picChg chg="add del mod">
          <ac:chgData name="João Luis Aguiar" userId="18a031d5cb8f2fde" providerId="LiveId" clId="{D9B6D983-6951-4C3E-A5E0-5E47D6000F94}" dt="2023-03-04T21:54:50.134" v="1922" actId="21"/>
          <ac:picMkLst>
            <pc:docMk/>
            <pc:sldMk cId="4220478522" sldId="282"/>
            <ac:picMk id="14" creationId="{B2C0BD7D-F2B0-29A3-AB91-3EBA1CD7CFCA}"/>
          </ac:picMkLst>
        </pc:picChg>
        <pc:picChg chg="add mod">
          <ac:chgData name="João Luis Aguiar" userId="18a031d5cb8f2fde" providerId="LiveId" clId="{D9B6D983-6951-4C3E-A5E0-5E47D6000F94}" dt="2023-03-04T21:57:19.909" v="1973"/>
          <ac:picMkLst>
            <pc:docMk/>
            <pc:sldMk cId="4220478522" sldId="282"/>
            <ac:picMk id="15" creationId="{77EEA8E1-1CFE-1B0B-8B90-E6E52F31580B}"/>
          </ac:picMkLst>
        </pc:picChg>
        <pc:picChg chg="add mod">
          <ac:chgData name="João Luis Aguiar" userId="18a031d5cb8f2fde" providerId="LiveId" clId="{D9B6D983-6951-4C3E-A5E0-5E47D6000F94}" dt="2023-03-04T22:05:04.862" v="2071"/>
          <ac:picMkLst>
            <pc:docMk/>
            <pc:sldMk cId="4220478522" sldId="282"/>
            <ac:picMk id="16" creationId="{3F7369BD-F456-860E-F821-8145CFEBDC05}"/>
          </ac:picMkLst>
        </pc:picChg>
      </pc:sldChg>
      <pc:sldChg chg="addSp delSp modSp mod">
        <pc:chgData name="João Luis Aguiar" userId="18a031d5cb8f2fde" providerId="LiveId" clId="{D9B6D983-6951-4C3E-A5E0-5E47D6000F94}" dt="2023-03-04T22:05:21.376" v="2075" actId="14100"/>
        <pc:sldMkLst>
          <pc:docMk/>
          <pc:sldMk cId="1362162744" sldId="283"/>
        </pc:sldMkLst>
        <pc:spChg chg="mod">
          <ac:chgData name="João Luis Aguiar" userId="18a031d5cb8f2fde" providerId="LiveId" clId="{D9B6D983-6951-4C3E-A5E0-5E47D6000F94}" dt="2023-03-04T21:46:43.200" v="1851" actId="14100"/>
          <ac:spMkLst>
            <pc:docMk/>
            <pc:sldMk cId="1362162744" sldId="283"/>
            <ac:spMk id="9" creationId="{F9C2E7D3-EB98-4137-B754-977272795FDA}"/>
          </ac:spMkLst>
        </pc:spChg>
        <pc:spChg chg="mod">
          <ac:chgData name="João Luis Aguiar" userId="18a031d5cb8f2fde" providerId="LiveId" clId="{D9B6D983-6951-4C3E-A5E0-5E47D6000F94}" dt="2023-03-04T22:05:14.622" v="2073" actId="14100"/>
          <ac:spMkLst>
            <pc:docMk/>
            <pc:sldMk cId="1362162744" sldId="283"/>
            <ac:spMk id="13" creationId="{00000000-0000-0000-0000-000000000000}"/>
          </ac:spMkLst>
        </pc:spChg>
        <pc:picChg chg="add mod">
          <ac:chgData name="João Luis Aguiar" userId="18a031d5cb8f2fde" providerId="LiveId" clId="{D9B6D983-6951-4C3E-A5E0-5E47D6000F94}" dt="2023-03-04T21:57:27.518" v="1975"/>
          <ac:picMkLst>
            <pc:docMk/>
            <pc:sldMk cId="1362162744" sldId="283"/>
            <ac:picMk id="2" creationId="{9BDAE3F1-83F6-4BBD-DDE4-18E884AC2127}"/>
          </ac:picMkLst>
        </pc:picChg>
        <pc:picChg chg="add mod">
          <ac:chgData name="João Luis Aguiar" userId="18a031d5cb8f2fde" providerId="LiveId" clId="{D9B6D983-6951-4C3E-A5E0-5E47D6000F94}" dt="2023-03-04T22:05:16.700" v="2074"/>
          <ac:picMkLst>
            <pc:docMk/>
            <pc:sldMk cId="1362162744" sldId="283"/>
            <ac:picMk id="3" creationId="{4D996099-599D-E0C6-7ECE-B313EE8C0689}"/>
          </ac:picMkLst>
        </pc:picChg>
        <pc:picChg chg="mod">
          <ac:chgData name="João Luis Aguiar" userId="18a031d5cb8f2fde" providerId="LiveId" clId="{D9B6D983-6951-4C3E-A5E0-5E47D6000F94}" dt="2023-03-04T22:05:21.376" v="2075" actId="14100"/>
          <ac:picMkLst>
            <pc:docMk/>
            <pc:sldMk cId="1362162744" sldId="283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7:26.296" v="1974" actId="478"/>
          <ac:picMkLst>
            <pc:docMk/>
            <pc:sldMk cId="1362162744" sldId="283"/>
            <ac:picMk id="6" creationId="{00000000-0000-0000-0000-000000000000}"/>
          </ac:picMkLst>
        </pc:picChg>
      </pc:sldChg>
      <pc:sldChg chg="addSp delSp modSp mod">
        <pc:chgData name="João Luis Aguiar" userId="18a031d5cb8f2fde" providerId="LiveId" clId="{D9B6D983-6951-4C3E-A5E0-5E47D6000F94}" dt="2023-03-04T22:05:30.398" v="2078"/>
        <pc:sldMkLst>
          <pc:docMk/>
          <pc:sldMk cId="397752690" sldId="284"/>
        </pc:sldMkLst>
        <pc:picChg chg="add mod">
          <ac:chgData name="João Luis Aguiar" userId="18a031d5cb8f2fde" providerId="LiveId" clId="{D9B6D983-6951-4C3E-A5E0-5E47D6000F94}" dt="2023-03-04T21:57:31.685" v="1977"/>
          <ac:picMkLst>
            <pc:docMk/>
            <pc:sldMk cId="397752690" sldId="284"/>
            <ac:picMk id="3" creationId="{F501784E-B1A2-D401-1EBA-E0A398C590EE}"/>
          </ac:picMkLst>
        </pc:picChg>
        <pc:picChg chg="mod">
          <ac:chgData name="João Luis Aguiar" userId="18a031d5cb8f2fde" providerId="LiveId" clId="{D9B6D983-6951-4C3E-A5E0-5E47D6000F94}" dt="2023-03-04T21:52:49.974" v="1905" actId="1076"/>
          <ac:picMkLst>
            <pc:docMk/>
            <pc:sldMk cId="397752690" sldId="284"/>
            <ac:picMk id="4" creationId="{00000000-0000-0000-0000-000000000000}"/>
          </ac:picMkLst>
        </pc:picChg>
        <pc:picChg chg="mod">
          <ac:chgData name="João Luis Aguiar" userId="18a031d5cb8f2fde" providerId="LiveId" clId="{D9B6D983-6951-4C3E-A5E0-5E47D6000F94}" dt="2023-03-04T22:05:29.266" v="2077" actId="14100"/>
          <ac:picMkLst>
            <pc:docMk/>
            <pc:sldMk cId="397752690" sldId="284"/>
            <ac:picMk id="5" creationId="{00000000-0000-0000-0000-000000000000}"/>
          </ac:picMkLst>
        </pc:picChg>
        <pc:picChg chg="del">
          <ac:chgData name="João Luis Aguiar" userId="18a031d5cb8f2fde" providerId="LiveId" clId="{D9B6D983-6951-4C3E-A5E0-5E47D6000F94}" dt="2023-03-04T21:57:30.801" v="1976" actId="478"/>
          <ac:picMkLst>
            <pc:docMk/>
            <pc:sldMk cId="397752690" sldId="284"/>
            <ac:picMk id="6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2:05:30.398" v="2078"/>
          <ac:picMkLst>
            <pc:docMk/>
            <pc:sldMk cId="397752690" sldId="284"/>
            <ac:picMk id="8" creationId="{BC67B6EB-EF46-AF31-B62C-C9794A37C67A}"/>
          </ac:picMkLst>
        </pc:picChg>
      </pc:sldChg>
      <pc:sldChg chg="addSp delSp modSp mod">
        <pc:chgData name="João Luis Aguiar" userId="18a031d5cb8f2fde" providerId="LiveId" clId="{D9B6D983-6951-4C3E-A5E0-5E47D6000F94}" dt="2023-03-04T22:05:38.262" v="2080"/>
        <pc:sldMkLst>
          <pc:docMk/>
          <pc:sldMk cId="2178643663" sldId="285"/>
        </pc:sldMkLst>
        <pc:spChg chg="del">
          <ac:chgData name="João Luis Aguiar" userId="18a031d5cb8f2fde" providerId="LiveId" clId="{D9B6D983-6951-4C3E-A5E0-5E47D6000F94}" dt="2023-03-04T21:48:28.394" v="1869" actId="478"/>
          <ac:spMkLst>
            <pc:docMk/>
            <pc:sldMk cId="2178643663" sldId="285"/>
            <ac:spMk id="2" creationId="{F109065E-55BD-47C9-8BC7-0224D4542858}"/>
          </ac:spMkLst>
        </pc:spChg>
        <pc:spChg chg="del">
          <ac:chgData name="João Luis Aguiar" userId="18a031d5cb8f2fde" providerId="LiveId" clId="{D9B6D983-6951-4C3E-A5E0-5E47D6000F94}" dt="2023-03-04T21:51:38.848" v="1898" actId="478"/>
          <ac:spMkLst>
            <pc:docMk/>
            <pc:sldMk cId="2178643663" sldId="285"/>
            <ac:spMk id="3" creationId="{00000000-0000-0000-0000-000000000000}"/>
          </ac:spMkLst>
        </pc:spChg>
        <pc:spChg chg="del">
          <ac:chgData name="João Luis Aguiar" userId="18a031d5cb8f2fde" providerId="LiveId" clId="{D9B6D983-6951-4C3E-A5E0-5E47D6000F94}" dt="2023-03-04T21:48:19.777" v="1864" actId="478"/>
          <ac:spMkLst>
            <pc:docMk/>
            <pc:sldMk cId="2178643663" sldId="285"/>
            <ac:spMk id="9" creationId="{56DCCFA0-B80C-461B-8DB7-CCDED924B790}"/>
          </ac:spMkLst>
        </pc:spChg>
        <pc:spChg chg="del mod">
          <ac:chgData name="João Luis Aguiar" userId="18a031d5cb8f2fde" providerId="LiveId" clId="{D9B6D983-6951-4C3E-A5E0-5E47D6000F94}" dt="2023-03-04T21:48:25.275" v="1867" actId="478"/>
          <ac:spMkLst>
            <pc:docMk/>
            <pc:sldMk cId="2178643663" sldId="285"/>
            <ac:spMk id="13" creationId="{76AD08E2-1C49-4908-926E-229DFE3B763C}"/>
          </ac:spMkLst>
        </pc:spChg>
        <pc:spChg chg="del">
          <ac:chgData name="João Luis Aguiar" userId="18a031d5cb8f2fde" providerId="LiveId" clId="{D9B6D983-6951-4C3E-A5E0-5E47D6000F94}" dt="2023-03-04T21:48:33.307" v="1873" actId="478"/>
          <ac:spMkLst>
            <pc:docMk/>
            <pc:sldMk cId="2178643663" sldId="285"/>
            <ac:spMk id="21" creationId="{9D8EEE6D-9779-490F-BEEA-F4CF74909CC1}"/>
          </ac:spMkLst>
        </pc:spChg>
        <pc:spChg chg="del">
          <ac:chgData name="João Luis Aguiar" userId="18a031d5cb8f2fde" providerId="LiveId" clId="{D9B6D983-6951-4C3E-A5E0-5E47D6000F94}" dt="2023-03-04T21:48:37.728" v="1874" actId="478"/>
          <ac:spMkLst>
            <pc:docMk/>
            <pc:sldMk cId="2178643663" sldId="285"/>
            <ac:spMk id="23" creationId="{F17CD0D6-3419-4AAC-8ACE-82BA0F47B998}"/>
          </ac:spMkLst>
        </pc:spChg>
        <pc:spChg chg="del">
          <ac:chgData name="João Luis Aguiar" userId="18a031d5cb8f2fde" providerId="LiveId" clId="{D9B6D983-6951-4C3E-A5E0-5E47D6000F94}" dt="2023-03-04T21:48:29.969" v="1870" actId="478"/>
          <ac:spMkLst>
            <pc:docMk/>
            <pc:sldMk cId="2178643663" sldId="285"/>
            <ac:spMk id="26" creationId="{43178E47-1520-4472-A9F6-4884D1433829}"/>
          </ac:spMkLst>
        </pc:spChg>
        <pc:picChg chg="del">
          <ac:chgData name="João Luis Aguiar" userId="18a031d5cb8f2fde" providerId="LiveId" clId="{D9B6D983-6951-4C3E-A5E0-5E47D6000F94}" dt="2023-03-04T21:48:26.882" v="1868" actId="478"/>
          <ac:picMkLst>
            <pc:docMk/>
            <pc:sldMk cId="2178643663" sldId="285"/>
            <ac:picMk id="4" creationId="{79C7843F-F589-4136-91F5-B266AE4FCF47}"/>
          </ac:picMkLst>
        </pc:picChg>
        <pc:picChg chg="del">
          <ac:chgData name="João Luis Aguiar" userId="18a031d5cb8f2fde" providerId="LiveId" clId="{D9B6D983-6951-4C3E-A5E0-5E47D6000F94}" dt="2023-03-04T21:48:18.487" v="1863" actId="478"/>
          <ac:picMkLst>
            <pc:docMk/>
            <pc:sldMk cId="2178643663" sldId="285"/>
            <ac:picMk id="5" creationId="{BB9F7A0E-87C0-4197-9795-63E76B5D11FC}"/>
          </ac:picMkLst>
        </pc:picChg>
        <pc:picChg chg="del">
          <ac:chgData name="João Luis Aguiar" userId="18a031d5cb8f2fde" providerId="LiveId" clId="{D9B6D983-6951-4C3E-A5E0-5E47D6000F94}" dt="2023-03-04T21:48:31.606" v="1872" actId="478"/>
          <ac:picMkLst>
            <pc:docMk/>
            <pc:sldMk cId="2178643663" sldId="285"/>
            <ac:picMk id="7" creationId="{40DE8DA4-6234-4132-B8BD-E1E0BF8FBB57}"/>
          </ac:picMkLst>
        </pc:picChg>
        <pc:picChg chg="del">
          <ac:chgData name="João Luis Aguiar" userId="18a031d5cb8f2fde" providerId="LiveId" clId="{D9B6D983-6951-4C3E-A5E0-5E47D6000F94}" dt="2023-03-04T21:57:35.853" v="1978" actId="478"/>
          <ac:picMkLst>
            <pc:docMk/>
            <pc:sldMk cId="2178643663" sldId="285"/>
            <ac:picMk id="8" creationId="{ABFFAA34-CC80-4839-B6CE-ED5097427A26}"/>
          </ac:picMkLst>
        </pc:picChg>
        <pc:picChg chg="add mod">
          <ac:chgData name="João Luis Aguiar" userId="18a031d5cb8f2fde" providerId="LiveId" clId="{D9B6D983-6951-4C3E-A5E0-5E47D6000F94}" dt="2023-03-04T21:51:47.520" v="1899" actId="1076"/>
          <ac:picMkLst>
            <pc:docMk/>
            <pc:sldMk cId="2178643663" sldId="285"/>
            <ac:picMk id="10" creationId="{97BE7D23-2756-E6D0-FEF4-87579F176A94}"/>
          </ac:picMkLst>
        </pc:picChg>
        <pc:picChg chg="del">
          <ac:chgData name="João Luis Aguiar" userId="18a031d5cb8f2fde" providerId="LiveId" clId="{D9B6D983-6951-4C3E-A5E0-5E47D6000F94}" dt="2023-03-04T21:48:20.962" v="1865" actId="478"/>
          <ac:picMkLst>
            <pc:docMk/>
            <pc:sldMk cId="2178643663" sldId="285"/>
            <ac:picMk id="12" creationId="{B80EB955-8BC9-464D-A719-D997B08C8D72}"/>
          </ac:picMkLst>
        </pc:picChg>
        <pc:picChg chg="add del mod">
          <ac:chgData name="João Luis Aguiar" userId="18a031d5cb8f2fde" providerId="LiveId" clId="{D9B6D983-6951-4C3E-A5E0-5E47D6000F94}" dt="2023-03-04T21:49:09.650" v="1879" actId="478"/>
          <ac:picMkLst>
            <pc:docMk/>
            <pc:sldMk cId="2178643663" sldId="285"/>
            <ac:picMk id="14" creationId="{A2D0C3D6-8272-D427-8E23-201AA2227A13}"/>
          </ac:picMkLst>
        </pc:picChg>
        <pc:picChg chg="add del mod">
          <ac:chgData name="João Luis Aguiar" userId="18a031d5cb8f2fde" providerId="LiveId" clId="{D9B6D983-6951-4C3E-A5E0-5E47D6000F94}" dt="2023-03-04T21:50:29.692" v="1883" actId="478"/>
          <ac:picMkLst>
            <pc:docMk/>
            <pc:sldMk cId="2178643663" sldId="285"/>
            <ac:picMk id="16" creationId="{CBF60154-FC02-347C-FB61-24FA1B7EFFE2}"/>
          </ac:picMkLst>
        </pc:picChg>
        <pc:picChg chg="mod">
          <ac:chgData name="João Luis Aguiar" userId="18a031d5cb8f2fde" providerId="LiveId" clId="{D9B6D983-6951-4C3E-A5E0-5E47D6000F94}" dt="2023-03-04T22:05:36.644" v="2079" actId="14100"/>
          <ac:picMkLst>
            <pc:docMk/>
            <pc:sldMk cId="2178643663" sldId="285"/>
            <ac:picMk id="17" creationId="{00000000-0000-0000-0000-000000000000}"/>
          </ac:picMkLst>
        </pc:picChg>
        <pc:picChg chg="add mod">
          <ac:chgData name="João Luis Aguiar" userId="18a031d5cb8f2fde" providerId="LiveId" clId="{D9B6D983-6951-4C3E-A5E0-5E47D6000F94}" dt="2023-03-04T21:51:52.715" v="1901" actId="1076"/>
          <ac:picMkLst>
            <pc:docMk/>
            <pc:sldMk cId="2178643663" sldId="285"/>
            <ac:picMk id="20" creationId="{91FF38D5-D958-B2FE-F741-BCB9BA277527}"/>
          </ac:picMkLst>
        </pc:picChg>
        <pc:picChg chg="add mod">
          <ac:chgData name="João Luis Aguiar" userId="18a031d5cb8f2fde" providerId="LiveId" clId="{D9B6D983-6951-4C3E-A5E0-5E47D6000F94}" dt="2023-03-04T21:57:36.954" v="1979"/>
          <ac:picMkLst>
            <pc:docMk/>
            <pc:sldMk cId="2178643663" sldId="285"/>
            <ac:picMk id="22" creationId="{AAE9C451-4428-BC28-346E-D74CE010FE99}"/>
          </ac:picMkLst>
        </pc:picChg>
        <pc:picChg chg="add mod">
          <ac:chgData name="João Luis Aguiar" userId="18a031d5cb8f2fde" providerId="LiveId" clId="{D9B6D983-6951-4C3E-A5E0-5E47D6000F94}" dt="2023-03-04T22:05:38.262" v="2080"/>
          <ac:picMkLst>
            <pc:docMk/>
            <pc:sldMk cId="2178643663" sldId="285"/>
            <ac:picMk id="24" creationId="{C843D493-7860-9B75-890F-2D133F3D833A}"/>
          </ac:picMkLst>
        </pc:picChg>
        <pc:picChg chg="del">
          <ac:chgData name="João Luis Aguiar" userId="18a031d5cb8f2fde" providerId="LiveId" clId="{D9B6D983-6951-4C3E-A5E0-5E47D6000F94}" dt="2023-03-04T21:48:30.851" v="1871" actId="478"/>
          <ac:picMkLst>
            <pc:docMk/>
            <pc:sldMk cId="2178643663" sldId="285"/>
            <ac:picMk id="25" creationId="{4B2E802E-6025-4F10-B38F-C138BBFB01EB}"/>
          </ac:picMkLst>
        </pc:picChg>
        <pc:picChg chg="del">
          <ac:chgData name="João Luis Aguiar" userId="18a031d5cb8f2fde" providerId="LiveId" clId="{D9B6D983-6951-4C3E-A5E0-5E47D6000F94}" dt="2023-03-04T21:47:57.763" v="1855" actId="478"/>
          <ac:picMkLst>
            <pc:docMk/>
            <pc:sldMk cId="2178643663" sldId="285"/>
            <ac:picMk id="30" creationId="{112A9569-D13D-41F4-A107-8069D250F6AC}"/>
          </ac:picMkLst>
        </pc:picChg>
        <pc:picChg chg="del">
          <ac:chgData name="João Luis Aguiar" userId="18a031d5cb8f2fde" providerId="LiveId" clId="{D9B6D983-6951-4C3E-A5E0-5E47D6000F94}" dt="2023-03-04T21:48:38.672" v="1875" actId="478"/>
          <ac:picMkLst>
            <pc:docMk/>
            <pc:sldMk cId="2178643663" sldId="285"/>
            <ac:picMk id="38" creationId="{2995637D-FBEB-4097-8147-6C61F65BA1EE}"/>
          </ac:picMkLst>
        </pc:picChg>
      </pc:sldChg>
      <pc:sldChg chg="addSp delSp modSp add mod">
        <pc:chgData name="João Luis Aguiar" userId="18a031d5cb8f2fde" providerId="LiveId" clId="{D9B6D983-6951-4C3E-A5E0-5E47D6000F94}" dt="2023-03-06T20:47:34.805" v="2136" actId="1076"/>
        <pc:sldMkLst>
          <pc:docMk/>
          <pc:sldMk cId="2937973897" sldId="286"/>
        </pc:sldMkLst>
        <pc:spChg chg="del mod">
          <ac:chgData name="João Luis Aguiar" userId="18a031d5cb8f2fde" providerId="LiveId" clId="{D9B6D983-6951-4C3E-A5E0-5E47D6000F94}" dt="2023-03-06T20:47:22.368" v="2132" actId="478"/>
          <ac:spMkLst>
            <pc:docMk/>
            <pc:sldMk cId="2937973897" sldId="286"/>
            <ac:spMk id="6" creationId="{19168319-5D43-49AA-9D47-ED15DC605AEA}"/>
          </ac:spMkLst>
        </pc:spChg>
        <pc:spChg chg="add mod">
          <ac:chgData name="João Luis Aguiar" userId="18a031d5cb8f2fde" providerId="LiveId" clId="{D9B6D983-6951-4C3E-A5E0-5E47D6000F94}" dt="2023-03-06T20:47:34.805" v="2136" actId="1076"/>
          <ac:spMkLst>
            <pc:docMk/>
            <pc:sldMk cId="2937973897" sldId="286"/>
            <ac:spMk id="7" creationId="{C61335EB-29C5-8DD3-616E-C830AE343FE9}"/>
          </ac:spMkLst>
        </pc:spChg>
        <pc:picChg chg="add del">
          <ac:chgData name="João Luis Aguiar" userId="18a031d5cb8f2fde" providerId="LiveId" clId="{D9B6D983-6951-4C3E-A5E0-5E47D6000F94}" dt="2023-03-06T20:47:18.887" v="2131" actId="478"/>
          <ac:picMkLst>
            <pc:docMk/>
            <pc:sldMk cId="2937973897" sldId="286"/>
            <ac:picMk id="4" creationId="{00000000-0000-0000-0000-000000000000}"/>
          </ac:picMkLst>
        </pc:picChg>
      </pc:sldChg>
      <pc:sldChg chg="addSp delSp modSp del mod">
        <pc:chgData name="João Luis Aguiar" userId="18a031d5cb8f2fde" providerId="LiveId" clId="{D9B6D983-6951-4C3E-A5E0-5E47D6000F94}" dt="2023-03-02T21:51:45.280" v="642" actId="47"/>
        <pc:sldMkLst>
          <pc:docMk/>
          <pc:sldMk cId="3917646357" sldId="286"/>
        </pc:sldMkLst>
        <pc:picChg chg="add del mod">
          <ac:chgData name="João Luis Aguiar" userId="18a031d5cb8f2fde" providerId="LiveId" clId="{D9B6D983-6951-4C3E-A5E0-5E47D6000F94}" dt="2023-03-02T21:34:10.917" v="403" actId="1076"/>
          <ac:picMkLst>
            <pc:docMk/>
            <pc:sldMk cId="3917646357" sldId="286"/>
            <ac:picMk id="12" creationId="{DA7EF65C-3818-4033-ACC0-FE1632E530F1}"/>
          </ac:picMkLst>
        </pc:picChg>
      </pc:sldChg>
      <pc:sldChg chg="addSp delSp del mod">
        <pc:chgData name="João Luis Aguiar" userId="18a031d5cb8f2fde" providerId="LiveId" clId="{D9B6D983-6951-4C3E-A5E0-5E47D6000F94}" dt="2023-03-04T21:47:16.395" v="1854" actId="47"/>
        <pc:sldMkLst>
          <pc:docMk/>
          <pc:sldMk cId="1936285973" sldId="287"/>
        </pc:sldMkLst>
        <pc:picChg chg="add del">
          <ac:chgData name="João Luis Aguiar" userId="18a031d5cb8f2fde" providerId="LiveId" clId="{D9B6D983-6951-4C3E-A5E0-5E47D6000F94}" dt="2023-03-04T21:47:10.295" v="1853" actId="478"/>
          <ac:picMkLst>
            <pc:docMk/>
            <pc:sldMk cId="1936285973" sldId="287"/>
            <ac:picMk id="16" creationId="{5E9C4820-1B1A-4588-AAF1-9C37B66FB72E}"/>
          </ac:picMkLst>
        </pc:picChg>
      </pc:sldChg>
    </pc:docChg>
  </pc:docChgLst>
  <pc:docChgLst>
    <pc:chgData name="João Luis Aguiar" userId="18a031d5cb8f2fde" providerId="LiveId" clId="{EDF301C2-55DC-42CC-BF19-36014ACA642D}"/>
    <pc:docChg chg="custSel modSld">
      <pc:chgData name="João Luis Aguiar" userId="18a031d5cb8f2fde" providerId="LiveId" clId="{EDF301C2-55DC-42CC-BF19-36014ACA642D}" dt="2023-10-04T19:09:26.071" v="2" actId="478"/>
      <pc:docMkLst>
        <pc:docMk/>
      </pc:docMkLst>
      <pc:sldChg chg="addSp delSp modSp mod">
        <pc:chgData name="João Luis Aguiar" userId="18a031d5cb8f2fde" providerId="LiveId" clId="{EDF301C2-55DC-42CC-BF19-36014ACA642D}" dt="2023-10-04T19:09:26.071" v="2" actId="478"/>
        <pc:sldMkLst>
          <pc:docMk/>
          <pc:sldMk cId="2937973897" sldId="286"/>
        </pc:sldMkLst>
        <pc:spChg chg="add del mod">
          <ac:chgData name="João Luis Aguiar" userId="18a031d5cb8f2fde" providerId="LiveId" clId="{EDF301C2-55DC-42CC-BF19-36014ACA642D}" dt="2023-10-04T19:09:26.071" v="2" actId="478"/>
          <ac:spMkLst>
            <pc:docMk/>
            <pc:sldMk cId="2937973897" sldId="286"/>
            <ac:spMk id="3" creationId="{25CF6948-EB77-4C20-20A9-BAE9206E2A6C}"/>
          </ac:spMkLst>
        </pc:spChg>
      </pc:sldChg>
    </pc:docChg>
  </pc:docChgLst>
  <pc:docChgLst>
    <pc:chgData name="João Luis Aguiar" userId="18a031d5cb8f2fde" providerId="LiveId" clId="{07525E55-3A3D-5140-AA0D-6FFA85246D5A}"/>
    <pc:docChg chg="modSld">
      <pc:chgData name="João Luis Aguiar" userId="18a031d5cb8f2fde" providerId="LiveId" clId="{07525E55-3A3D-5140-AA0D-6FFA85246D5A}" dt="2023-08-11T01:09:22.863" v="2" actId="1076"/>
      <pc:docMkLst>
        <pc:docMk/>
      </pc:docMkLst>
      <pc:sldChg chg="modSp">
        <pc:chgData name="João Luis Aguiar" userId="18a031d5cb8f2fde" providerId="LiveId" clId="{07525E55-3A3D-5140-AA0D-6FFA85246D5A}" dt="2023-08-06T03:01:21.158" v="1" actId="1076"/>
        <pc:sldMkLst>
          <pc:docMk/>
          <pc:sldMk cId="2937973897" sldId="286"/>
        </pc:sldMkLst>
        <pc:picChg chg="mod">
          <ac:chgData name="João Luis Aguiar" userId="18a031d5cb8f2fde" providerId="LiveId" clId="{07525E55-3A3D-5140-AA0D-6FFA85246D5A}" dt="2023-08-06T03:01:21.158" v="1" actId="1076"/>
          <ac:picMkLst>
            <pc:docMk/>
            <pc:sldMk cId="2937973897" sldId="286"/>
            <ac:picMk id="4" creationId="{00000000-0000-0000-0000-000000000000}"/>
          </ac:picMkLst>
        </pc:picChg>
      </pc:sldChg>
      <pc:sldChg chg="modSp">
        <pc:chgData name="João Luis Aguiar" userId="18a031d5cb8f2fde" providerId="LiveId" clId="{07525E55-3A3D-5140-AA0D-6FFA85246D5A}" dt="2023-08-11T01:09:22.863" v="2" actId="1076"/>
        <pc:sldMkLst>
          <pc:docMk/>
          <pc:sldMk cId="2159560431" sldId="4094"/>
        </pc:sldMkLst>
        <pc:spChg chg="mod">
          <ac:chgData name="João Luis Aguiar" userId="18a031d5cb8f2fde" providerId="LiveId" clId="{07525E55-3A3D-5140-AA0D-6FFA85246D5A}" dt="2023-08-11T01:09:22.863" v="2" actId="1076"/>
          <ac:spMkLst>
            <pc:docMk/>
            <pc:sldMk cId="2159560431" sldId="4094"/>
            <ac:spMk id="7" creationId="{C61335EB-29C5-8DD3-616E-C830AE343FE9}"/>
          </ac:spMkLst>
        </pc:spChg>
      </pc:sldChg>
    </pc:docChg>
  </pc:docChgLst>
  <pc:docChgLst>
    <pc:chgData name="João Luis Aguiar" userId="18a031d5cb8f2fde" providerId="LiveId" clId="{46A802AB-6134-4663-AC22-2C6AC559D343}"/>
    <pc:docChg chg="undo redo custSel addSld delSld modSld sldOrd">
      <pc:chgData name="João Luis Aguiar" userId="18a031d5cb8f2fde" providerId="LiveId" clId="{46A802AB-6134-4663-AC22-2C6AC559D343}" dt="2023-08-29T12:20:18.203" v="11002"/>
      <pc:docMkLst>
        <pc:docMk/>
      </pc:docMkLst>
      <pc:sldChg chg="add del">
        <pc:chgData name="João Luis Aguiar" userId="18a031d5cb8f2fde" providerId="LiveId" clId="{46A802AB-6134-4663-AC22-2C6AC559D343}" dt="2023-08-29T12:20:18.203" v="11002"/>
        <pc:sldMkLst>
          <pc:docMk/>
          <pc:sldMk cId="1586289619" sldId="256"/>
        </pc:sldMkLst>
      </pc:sldChg>
      <pc:sldChg chg="delSp modSp add del mod">
        <pc:chgData name="João Luis Aguiar" userId="18a031d5cb8f2fde" providerId="LiveId" clId="{46A802AB-6134-4663-AC22-2C6AC559D343}" dt="2023-08-25T19:41:01.063" v="8508" actId="6549"/>
        <pc:sldMkLst>
          <pc:docMk/>
          <pc:sldMk cId="788078359" sldId="260"/>
        </pc:sldMkLst>
        <pc:spChg chg="mod">
          <ac:chgData name="João Luis Aguiar" userId="18a031d5cb8f2fde" providerId="LiveId" clId="{46A802AB-6134-4663-AC22-2C6AC559D343}" dt="2023-08-25T19:41:01.063" v="8508" actId="6549"/>
          <ac:spMkLst>
            <pc:docMk/>
            <pc:sldMk cId="788078359" sldId="260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5T19:39:02.296" v="8426" actId="12"/>
          <ac:spMkLst>
            <pc:docMk/>
            <pc:sldMk cId="788078359" sldId="260"/>
            <ac:spMk id="14" creationId="{D61E076F-946A-4FB8-AC02-C111CE4BDBB5}"/>
          </ac:spMkLst>
        </pc:spChg>
        <pc:spChg chg="mod">
          <ac:chgData name="João Luis Aguiar" userId="18a031d5cb8f2fde" providerId="LiveId" clId="{46A802AB-6134-4663-AC22-2C6AC559D343}" dt="2023-08-25T19:39:09.066" v="8427" actId="12"/>
          <ac:spMkLst>
            <pc:docMk/>
            <pc:sldMk cId="788078359" sldId="260"/>
            <ac:spMk id="15" creationId="{75A0741C-CBFD-428B-A5BA-E33A1F888ECD}"/>
          </ac:spMkLst>
        </pc:spChg>
        <pc:spChg chg="del">
          <ac:chgData name="João Luis Aguiar" userId="18a031d5cb8f2fde" providerId="LiveId" clId="{46A802AB-6134-4663-AC22-2C6AC559D343}" dt="2023-08-25T18:07:49.434" v="8359" actId="478"/>
          <ac:spMkLst>
            <pc:docMk/>
            <pc:sldMk cId="788078359" sldId="260"/>
            <ac:spMk id="17" creationId="{1F4594BB-B93E-4814-B256-8070A13EF7F5}"/>
          </ac:spMkLst>
        </pc:spChg>
        <pc:picChg chg="mod">
          <ac:chgData name="João Luis Aguiar" userId="18a031d5cb8f2fde" providerId="LiveId" clId="{46A802AB-6134-4663-AC22-2C6AC559D343}" dt="2023-08-25T19:40:28.043" v="8501" actId="1076"/>
          <ac:picMkLst>
            <pc:docMk/>
            <pc:sldMk cId="788078359" sldId="260"/>
            <ac:picMk id="5" creationId="{00000000-0000-0000-0000-000000000000}"/>
          </ac:picMkLst>
        </pc:picChg>
      </pc:sldChg>
      <pc:sldChg chg="del">
        <pc:chgData name="João Luis Aguiar" userId="18a031d5cb8f2fde" providerId="LiveId" clId="{46A802AB-6134-4663-AC22-2C6AC559D343}" dt="2023-08-23T14:17:49.780" v="5737" actId="47"/>
        <pc:sldMkLst>
          <pc:docMk/>
          <pc:sldMk cId="3161251455" sldId="262"/>
        </pc:sldMkLst>
      </pc:sldChg>
      <pc:sldChg chg="del">
        <pc:chgData name="João Luis Aguiar" userId="18a031d5cb8f2fde" providerId="LiveId" clId="{46A802AB-6134-4663-AC22-2C6AC559D343}" dt="2023-08-23T14:17:50.376" v="5740" actId="47"/>
        <pc:sldMkLst>
          <pc:docMk/>
          <pc:sldMk cId="251429736" sldId="264"/>
        </pc:sldMkLst>
      </pc:sldChg>
      <pc:sldChg chg="del">
        <pc:chgData name="João Luis Aguiar" userId="18a031d5cb8f2fde" providerId="LiveId" clId="{46A802AB-6134-4663-AC22-2C6AC559D343}" dt="2023-08-23T14:17:50.737" v="5742" actId="47"/>
        <pc:sldMkLst>
          <pc:docMk/>
          <pc:sldMk cId="898999379" sldId="266"/>
        </pc:sldMkLst>
      </pc:sldChg>
      <pc:sldChg chg="del">
        <pc:chgData name="João Luis Aguiar" userId="18a031d5cb8f2fde" providerId="LiveId" clId="{46A802AB-6134-4663-AC22-2C6AC559D343}" dt="2023-08-23T14:17:50.910" v="5743" actId="47"/>
        <pc:sldMkLst>
          <pc:docMk/>
          <pc:sldMk cId="1008896060" sldId="267"/>
        </pc:sldMkLst>
      </pc:sldChg>
      <pc:sldChg chg="del">
        <pc:chgData name="João Luis Aguiar" userId="18a031d5cb8f2fde" providerId="LiveId" clId="{46A802AB-6134-4663-AC22-2C6AC559D343}" dt="2023-08-23T14:17:51.067" v="5744" actId="47"/>
        <pc:sldMkLst>
          <pc:docMk/>
          <pc:sldMk cId="1047103608" sldId="268"/>
        </pc:sldMkLst>
      </pc:sldChg>
      <pc:sldChg chg="del">
        <pc:chgData name="João Luis Aguiar" userId="18a031d5cb8f2fde" providerId="LiveId" clId="{46A802AB-6134-4663-AC22-2C6AC559D343}" dt="2023-08-23T14:17:51.239" v="5745" actId="47"/>
        <pc:sldMkLst>
          <pc:docMk/>
          <pc:sldMk cId="218090366" sldId="269"/>
        </pc:sldMkLst>
      </pc:sldChg>
      <pc:sldChg chg="del">
        <pc:chgData name="João Luis Aguiar" userId="18a031d5cb8f2fde" providerId="LiveId" clId="{46A802AB-6134-4663-AC22-2C6AC559D343}" dt="2023-08-23T14:17:51.397" v="5746" actId="47"/>
        <pc:sldMkLst>
          <pc:docMk/>
          <pc:sldMk cId="481417420" sldId="270"/>
        </pc:sldMkLst>
      </pc:sldChg>
      <pc:sldChg chg="del">
        <pc:chgData name="João Luis Aguiar" userId="18a031d5cb8f2fde" providerId="LiveId" clId="{46A802AB-6134-4663-AC22-2C6AC559D343}" dt="2023-08-23T14:17:51.554" v="5747" actId="47"/>
        <pc:sldMkLst>
          <pc:docMk/>
          <pc:sldMk cId="1443901560" sldId="271"/>
        </pc:sldMkLst>
      </pc:sldChg>
      <pc:sldChg chg="del">
        <pc:chgData name="João Luis Aguiar" userId="18a031d5cb8f2fde" providerId="LiveId" clId="{46A802AB-6134-4663-AC22-2C6AC559D343}" dt="2023-08-23T14:17:51.726" v="5748" actId="47"/>
        <pc:sldMkLst>
          <pc:docMk/>
          <pc:sldMk cId="519086628" sldId="272"/>
        </pc:sldMkLst>
      </pc:sldChg>
      <pc:sldChg chg="del">
        <pc:chgData name="João Luis Aguiar" userId="18a031d5cb8f2fde" providerId="LiveId" clId="{46A802AB-6134-4663-AC22-2C6AC559D343}" dt="2023-08-23T14:17:51.883" v="5749" actId="47"/>
        <pc:sldMkLst>
          <pc:docMk/>
          <pc:sldMk cId="147575115" sldId="273"/>
        </pc:sldMkLst>
      </pc:sldChg>
      <pc:sldChg chg="del">
        <pc:chgData name="João Luis Aguiar" userId="18a031d5cb8f2fde" providerId="LiveId" clId="{46A802AB-6134-4663-AC22-2C6AC559D343}" dt="2023-08-23T14:17:52.292" v="5750" actId="47"/>
        <pc:sldMkLst>
          <pc:docMk/>
          <pc:sldMk cId="1165907007" sldId="274"/>
        </pc:sldMkLst>
      </pc:sldChg>
      <pc:sldChg chg="del">
        <pc:chgData name="João Luis Aguiar" userId="18a031d5cb8f2fde" providerId="LiveId" clId="{46A802AB-6134-4663-AC22-2C6AC559D343}" dt="2023-08-23T14:17:52.544" v="5751" actId="47"/>
        <pc:sldMkLst>
          <pc:docMk/>
          <pc:sldMk cId="4203452715" sldId="275"/>
        </pc:sldMkLst>
      </pc:sldChg>
      <pc:sldChg chg="del">
        <pc:chgData name="João Luis Aguiar" userId="18a031d5cb8f2fde" providerId="LiveId" clId="{46A802AB-6134-4663-AC22-2C6AC559D343}" dt="2023-08-23T14:17:52.906" v="5752" actId="47"/>
        <pc:sldMkLst>
          <pc:docMk/>
          <pc:sldMk cId="1656692529" sldId="276"/>
        </pc:sldMkLst>
      </pc:sldChg>
      <pc:sldChg chg="del">
        <pc:chgData name="João Luis Aguiar" userId="18a031d5cb8f2fde" providerId="LiveId" clId="{46A802AB-6134-4663-AC22-2C6AC559D343}" dt="2023-08-23T14:17:53.220" v="5753" actId="47"/>
        <pc:sldMkLst>
          <pc:docMk/>
          <pc:sldMk cId="1979886056" sldId="278"/>
        </pc:sldMkLst>
      </pc:sldChg>
      <pc:sldChg chg="del">
        <pc:chgData name="João Luis Aguiar" userId="18a031d5cb8f2fde" providerId="LiveId" clId="{46A802AB-6134-4663-AC22-2C6AC559D343}" dt="2023-08-23T14:17:54.060" v="5755" actId="47"/>
        <pc:sldMkLst>
          <pc:docMk/>
          <pc:sldMk cId="2491996770" sldId="279"/>
        </pc:sldMkLst>
      </pc:sldChg>
      <pc:sldChg chg="del">
        <pc:chgData name="João Luis Aguiar" userId="18a031d5cb8f2fde" providerId="LiveId" clId="{46A802AB-6134-4663-AC22-2C6AC559D343}" dt="2023-08-23T14:17:54.497" v="5756" actId="47"/>
        <pc:sldMkLst>
          <pc:docMk/>
          <pc:sldMk cId="2294842869" sldId="280"/>
        </pc:sldMkLst>
      </pc:sldChg>
      <pc:sldChg chg="del">
        <pc:chgData name="João Luis Aguiar" userId="18a031d5cb8f2fde" providerId="LiveId" clId="{46A802AB-6134-4663-AC22-2C6AC559D343}" dt="2023-08-23T14:17:55.570" v="5758" actId="47"/>
        <pc:sldMkLst>
          <pc:docMk/>
          <pc:sldMk cId="3106110090" sldId="281"/>
        </pc:sldMkLst>
      </pc:sldChg>
      <pc:sldChg chg="del">
        <pc:chgData name="João Luis Aguiar" userId="18a031d5cb8f2fde" providerId="LiveId" clId="{46A802AB-6134-4663-AC22-2C6AC559D343}" dt="2023-08-23T14:17:56.152" v="5759" actId="47"/>
        <pc:sldMkLst>
          <pc:docMk/>
          <pc:sldMk cId="4220478522" sldId="282"/>
        </pc:sldMkLst>
      </pc:sldChg>
      <pc:sldChg chg="del">
        <pc:chgData name="João Luis Aguiar" userId="18a031d5cb8f2fde" providerId="LiveId" clId="{46A802AB-6134-4663-AC22-2C6AC559D343}" dt="2023-08-23T14:17:56.844" v="5760" actId="47"/>
        <pc:sldMkLst>
          <pc:docMk/>
          <pc:sldMk cId="1362162744" sldId="283"/>
        </pc:sldMkLst>
      </pc:sldChg>
      <pc:sldChg chg="del">
        <pc:chgData name="João Luis Aguiar" userId="18a031d5cb8f2fde" providerId="LiveId" clId="{46A802AB-6134-4663-AC22-2C6AC559D343}" dt="2023-08-23T14:17:58.318" v="5762" actId="47"/>
        <pc:sldMkLst>
          <pc:docMk/>
          <pc:sldMk cId="1638517242" sldId="284"/>
        </pc:sldMkLst>
      </pc:sldChg>
      <pc:sldChg chg="addSp delSp modSp mod">
        <pc:chgData name="João Luis Aguiar" userId="18a031d5cb8f2fde" providerId="LiveId" clId="{46A802AB-6134-4663-AC22-2C6AC559D343}" dt="2023-08-14T15:05:39.376" v="55" actId="207"/>
        <pc:sldMkLst>
          <pc:docMk/>
          <pc:sldMk cId="2937973897" sldId="286"/>
        </pc:sldMkLst>
        <pc:spChg chg="mod">
          <ac:chgData name="João Luis Aguiar" userId="18a031d5cb8f2fde" providerId="LiveId" clId="{46A802AB-6134-4663-AC22-2C6AC559D343}" dt="2023-08-14T15:02:49.971" v="41" actId="1076"/>
          <ac:spMkLst>
            <pc:docMk/>
            <pc:sldMk cId="2937973897" sldId="286"/>
            <ac:spMk id="3" creationId="{43BD4E3F-C476-7593-0D57-BDC8EDEF1E47}"/>
          </ac:spMkLst>
        </pc:spChg>
        <pc:spChg chg="mod">
          <ac:chgData name="João Luis Aguiar" userId="18a031d5cb8f2fde" providerId="LiveId" clId="{46A802AB-6134-4663-AC22-2C6AC559D343}" dt="2023-08-14T14:58:58.684" v="19" actId="207"/>
          <ac:spMkLst>
            <pc:docMk/>
            <pc:sldMk cId="2937973897" sldId="286"/>
            <ac:spMk id="5" creationId="{303C2F84-4454-0330-B333-93C75EEF3A8C}"/>
          </ac:spMkLst>
        </pc:spChg>
        <pc:spChg chg="mod">
          <ac:chgData name="João Luis Aguiar" userId="18a031d5cb8f2fde" providerId="LiveId" clId="{46A802AB-6134-4663-AC22-2C6AC559D343}" dt="2023-08-14T15:05:39.376" v="55" actId="207"/>
          <ac:spMkLst>
            <pc:docMk/>
            <pc:sldMk cId="2937973897" sldId="286"/>
            <ac:spMk id="7" creationId="{C61335EB-29C5-8DD3-616E-C830AE343FE9}"/>
          </ac:spMkLst>
        </pc:spChg>
        <pc:spChg chg="add mod">
          <ac:chgData name="João Luis Aguiar" userId="18a031d5cb8f2fde" providerId="LiveId" clId="{46A802AB-6134-4663-AC22-2C6AC559D343}" dt="2023-08-14T15:04:13.379" v="53" actId="14100"/>
          <ac:spMkLst>
            <pc:docMk/>
            <pc:sldMk cId="2937973897" sldId="286"/>
            <ac:spMk id="10" creationId="{6A295591-07C9-994A-F930-0F17AAD621D1}"/>
          </ac:spMkLst>
        </pc:spChg>
        <pc:picChg chg="mod">
          <ac:chgData name="João Luis Aguiar" userId="18a031d5cb8f2fde" providerId="LiveId" clId="{46A802AB-6134-4663-AC22-2C6AC559D343}" dt="2023-08-14T15:02:43.159" v="40" actId="1076"/>
          <ac:picMkLst>
            <pc:docMk/>
            <pc:sldMk cId="2937973897" sldId="286"/>
            <ac:picMk id="4" creationId="{00000000-0000-0000-0000-000000000000}"/>
          </ac:picMkLst>
        </pc:picChg>
        <pc:picChg chg="del">
          <ac:chgData name="João Luis Aguiar" userId="18a031d5cb8f2fde" providerId="LiveId" clId="{46A802AB-6134-4663-AC22-2C6AC559D343}" dt="2023-08-14T14:59:05.353" v="20" actId="478"/>
          <ac:picMkLst>
            <pc:docMk/>
            <pc:sldMk cId="2937973897" sldId="286"/>
            <ac:picMk id="6" creationId="{4CBC368C-E586-379F-154E-F712721EA713}"/>
          </ac:picMkLst>
        </pc:picChg>
        <pc:picChg chg="add mod">
          <ac:chgData name="João Luis Aguiar" userId="18a031d5cb8f2fde" providerId="LiveId" clId="{46A802AB-6134-4663-AC22-2C6AC559D343}" dt="2023-08-14T15:03:04.442" v="43" actId="14100"/>
          <ac:picMkLst>
            <pc:docMk/>
            <pc:sldMk cId="2937973897" sldId="286"/>
            <ac:picMk id="8" creationId="{F161BE55-3144-59D4-C7D2-F13C5664B525}"/>
          </ac:picMkLst>
        </pc:picChg>
      </pc:sldChg>
      <pc:sldChg chg="del">
        <pc:chgData name="João Luis Aguiar" userId="18a031d5cb8f2fde" providerId="LiveId" clId="{46A802AB-6134-4663-AC22-2C6AC559D343}" dt="2023-08-22T21:32:38.127" v="2467" actId="47"/>
        <pc:sldMkLst>
          <pc:docMk/>
          <pc:sldMk cId="1090656544" sldId="291"/>
        </pc:sldMkLst>
      </pc:sldChg>
      <pc:sldChg chg="modSp mod">
        <pc:chgData name="João Luis Aguiar" userId="18a031d5cb8f2fde" providerId="LiveId" clId="{46A802AB-6134-4663-AC22-2C6AC559D343}" dt="2023-08-23T19:20:28.264" v="6171" actId="20577"/>
        <pc:sldMkLst>
          <pc:docMk/>
          <pc:sldMk cId="1049982053" sldId="293"/>
        </pc:sldMkLst>
        <pc:spChg chg="mod">
          <ac:chgData name="João Luis Aguiar" userId="18a031d5cb8f2fde" providerId="LiveId" clId="{46A802AB-6134-4663-AC22-2C6AC559D343}" dt="2023-08-23T19:20:28.264" v="6171" actId="20577"/>
          <ac:spMkLst>
            <pc:docMk/>
            <pc:sldMk cId="1049982053" sldId="293"/>
            <ac:spMk id="9" creationId="{FD21E930-FDC4-42DD-839B-3BEDEF992EC4}"/>
          </ac:spMkLst>
        </pc:spChg>
      </pc:sldChg>
      <pc:sldChg chg="del">
        <pc:chgData name="João Luis Aguiar" userId="18a031d5cb8f2fde" providerId="LiveId" clId="{46A802AB-6134-4663-AC22-2C6AC559D343}" dt="2023-08-22T21:32:26.625" v="2466" actId="47"/>
        <pc:sldMkLst>
          <pc:docMk/>
          <pc:sldMk cId="1760994563" sldId="317"/>
        </pc:sldMkLst>
      </pc:sldChg>
      <pc:sldChg chg="add del">
        <pc:chgData name="João Luis Aguiar" userId="18a031d5cb8f2fde" providerId="LiveId" clId="{46A802AB-6134-4663-AC22-2C6AC559D343}" dt="2023-08-25T19:47:44.747" v="8525" actId="47"/>
        <pc:sldMkLst>
          <pc:docMk/>
          <pc:sldMk cId="197770641" sldId="4080"/>
        </pc:sldMkLst>
      </pc:sldChg>
      <pc:sldChg chg="modSp del mod">
        <pc:chgData name="João Luis Aguiar" userId="18a031d5cb8f2fde" providerId="LiveId" clId="{46A802AB-6134-4663-AC22-2C6AC559D343}" dt="2023-08-25T14:22:48.311" v="6964" actId="47"/>
        <pc:sldMkLst>
          <pc:docMk/>
          <pc:sldMk cId="2008480376" sldId="4082"/>
        </pc:sldMkLst>
        <pc:spChg chg="mod">
          <ac:chgData name="João Luis Aguiar" userId="18a031d5cb8f2fde" providerId="LiveId" clId="{46A802AB-6134-4663-AC22-2C6AC559D343}" dt="2023-08-24T18:18:17.167" v="6347" actId="207"/>
          <ac:spMkLst>
            <pc:docMk/>
            <pc:sldMk cId="2008480376" sldId="4082"/>
            <ac:spMk id="14" creationId="{1F4B5B59-7EF8-D34D-BBDA-790044402C4E}"/>
          </ac:spMkLst>
        </pc:spChg>
        <pc:spChg chg="mod">
          <ac:chgData name="João Luis Aguiar" userId="18a031d5cb8f2fde" providerId="LiveId" clId="{46A802AB-6134-4663-AC22-2C6AC559D343}" dt="2023-08-24T18:15:56.866" v="6334" actId="207"/>
          <ac:spMkLst>
            <pc:docMk/>
            <pc:sldMk cId="2008480376" sldId="4082"/>
            <ac:spMk id="15" creationId="{880086C6-D72F-6240-B9C6-BAB998A24032}"/>
          </ac:spMkLst>
        </pc:spChg>
        <pc:spChg chg="mod">
          <ac:chgData name="João Luis Aguiar" userId="18a031d5cb8f2fde" providerId="LiveId" clId="{46A802AB-6134-4663-AC22-2C6AC559D343}" dt="2023-08-24T18:18:07.563" v="6345" actId="207"/>
          <ac:spMkLst>
            <pc:docMk/>
            <pc:sldMk cId="2008480376" sldId="4082"/>
            <ac:spMk id="16" creationId="{A5EA40C6-DF14-3642-AB3F-E5B1F9AF088B}"/>
          </ac:spMkLst>
        </pc:spChg>
        <pc:spChg chg="mod">
          <ac:chgData name="João Luis Aguiar" userId="18a031d5cb8f2fde" providerId="LiveId" clId="{46A802AB-6134-4663-AC22-2C6AC559D343}" dt="2023-08-24T18:15:44.706" v="6332" actId="207"/>
          <ac:spMkLst>
            <pc:docMk/>
            <pc:sldMk cId="2008480376" sldId="4082"/>
            <ac:spMk id="17" creationId="{CF5AEA31-BD23-3644-84E0-642C3766B153}"/>
          </ac:spMkLst>
        </pc:spChg>
      </pc:sldChg>
      <pc:sldChg chg="del">
        <pc:chgData name="João Luis Aguiar" userId="18a031d5cb8f2fde" providerId="LiveId" clId="{46A802AB-6134-4663-AC22-2C6AC559D343}" dt="2023-08-23T14:17:43.997" v="5732" actId="47"/>
        <pc:sldMkLst>
          <pc:docMk/>
          <pc:sldMk cId="1270903033" sldId="4087"/>
        </pc:sldMkLst>
      </pc:sldChg>
      <pc:sldChg chg="addSp delSp modSp del mod">
        <pc:chgData name="João Luis Aguiar" userId="18a031d5cb8f2fde" providerId="LiveId" clId="{46A802AB-6134-4663-AC22-2C6AC559D343}" dt="2023-08-22T20:27:55.880" v="425" actId="47"/>
        <pc:sldMkLst>
          <pc:docMk/>
          <pc:sldMk cId="2565434842" sldId="4088"/>
        </pc:sldMkLst>
        <pc:spChg chg="mod">
          <ac:chgData name="João Luis Aguiar" userId="18a031d5cb8f2fde" providerId="LiveId" clId="{46A802AB-6134-4663-AC22-2C6AC559D343}" dt="2023-08-22T20:04:05.959" v="115" actId="6549"/>
          <ac:spMkLst>
            <pc:docMk/>
            <pc:sldMk cId="2565434842" sldId="4088"/>
            <ac:spMk id="6" creationId="{D4CFD653-961F-7044-AE94-4E4584B97582}"/>
          </ac:spMkLst>
        </pc:spChg>
        <pc:spChg chg="add del">
          <ac:chgData name="João Luis Aguiar" userId="18a031d5cb8f2fde" providerId="LiveId" clId="{46A802AB-6134-4663-AC22-2C6AC559D343}" dt="2023-08-22T20:04:06.399" v="116" actId="478"/>
          <ac:spMkLst>
            <pc:docMk/>
            <pc:sldMk cId="2565434842" sldId="4088"/>
            <ac:spMk id="32" creationId="{81D8CFCE-A014-8845-B236-4B20F2BDD2A1}"/>
          </ac:spMkLst>
        </pc:spChg>
        <pc:spChg chg="del">
          <ac:chgData name="João Luis Aguiar" userId="18a031d5cb8f2fde" providerId="LiveId" clId="{46A802AB-6134-4663-AC22-2C6AC559D343}" dt="2023-08-22T20:03:59.506" v="112" actId="478"/>
          <ac:spMkLst>
            <pc:docMk/>
            <pc:sldMk cId="2565434842" sldId="4088"/>
            <ac:spMk id="37" creationId="{B6F096EA-7C80-3645-89D4-CADFC97E61E3}"/>
          </ac:spMkLst>
        </pc:spChg>
        <pc:spChg chg="mod">
          <ac:chgData name="João Luis Aguiar" userId="18a031d5cb8f2fde" providerId="LiveId" clId="{46A802AB-6134-4663-AC22-2C6AC559D343}" dt="2023-08-22T20:03:53.915" v="111" actId="20577"/>
          <ac:spMkLst>
            <pc:docMk/>
            <pc:sldMk cId="2565434842" sldId="4088"/>
            <ac:spMk id="47" creationId="{CD71603F-BF06-CBD3-35CC-C2E1E751611F}"/>
          </ac:spMkLst>
        </pc:spChg>
      </pc:sldChg>
      <pc:sldChg chg="delSp modSp mod">
        <pc:chgData name="João Luis Aguiar" userId="18a031d5cb8f2fde" providerId="LiveId" clId="{46A802AB-6134-4663-AC22-2C6AC559D343}" dt="2023-08-23T14:43:41.467" v="5989" actId="20577"/>
        <pc:sldMkLst>
          <pc:docMk/>
          <pc:sldMk cId="2584026354" sldId="4092"/>
        </pc:sldMkLst>
        <pc:spChg chg="mod">
          <ac:chgData name="João Luis Aguiar" userId="18a031d5cb8f2fde" providerId="LiveId" clId="{46A802AB-6134-4663-AC22-2C6AC559D343}" dt="2023-08-22T22:00:52.776" v="2720" actId="20577"/>
          <ac:spMkLst>
            <pc:docMk/>
            <pc:sldMk cId="2584026354" sldId="4092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1" creationId="{EBEE6641-0F34-EDE5-2776-5D800846609A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2" creationId="{C2FE0263-E757-76BB-5A9A-F291E1FED3EC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3" creationId="{5A21DE86-A8E3-2D30-4922-7C3D9D1CF193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4" creationId="{E7368453-3F57-C6D6-6D0E-CB9A254A40D5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5" creationId="{794B8545-D909-17F0-4F9E-4C97759B09B8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6" creationId="{84EFEA12-BEBF-B1BB-DCD4-1086F43E4E30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77" creationId="{0734DAFF-303B-58E3-85E9-7BC82D2D58A8}"/>
          </ac:spMkLst>
        </pc:spChg>
        <pc:spChg chg="mod">
          <ac:chgData name="João Luis Aguiar" userId="18a031d5cb8f2fde" providerId="LiveId" clId="{46A802AB-6134-4663-AC22-2C6AC559D343}" dt="2023-08-23T14:43:41.467" v="5989" actId="20577"/>
          <ac:spMkLst>
            <pc:docMk/>
            <pc:sldMk cId="2584026354" sldId="4092"/>
            <ac:spMk id="78" creationId="{4D2E8CB8-6E4F-5D35-105C-CC6FEA83A897}"/>
          </ac:spMkLst>
        </pc:spChg>
        <pc:spChg chg="del">
          <ac:chgData name="João Luis Aguiar" userId="18a031d5cb8f2fde" providerId="LiveId" clId="{46A802AB-6134-4663-AC22-2C6AC559D343}" dt="2023-08-22T22:04:44.951" v="3025" actId="478"/>
          <ac:spMkLst>
            <pc:docMk/>
            <pc:sldMk cId="2584026354" sldId="4092"/>
            <ac:spMk id="79" creationId="{9BF850B5-2DC2-0319-54B5-DC83B19BA049}"/>
          </ac:spMkLst>
        </pc:spChg>
        <pc:spChg chg="del">
          <ac:chgData name="João Luis Aguiar" userId="18a031d5cb8f2fde" providerId="LiveId" clId="{46A802AB-6134-4663-AC22-2C6AC559D343}" dt="2023-08-22T22:04:43.126" v="3024" actId="478"/>
          <ac:spMkLst>
            <pc:docMk/>
            <pc:sldMk cId="2584026354" sldId="4092"/>
            <ac:spMk id="80" creationId="{CE06CFAD-9DB4-2842-426A-86A21DFD6167}"/>
          </ac:spMkLst>
        </pc:spChg>
        <pc:spChg chg="del">
          <ac:chgData name="João Luis Aguiar" userId="18a031d5cb8f2fde" providerId="LiveId" clId="{46A802AB-6134-4663-AC22-2C6AC559D343}" dt="2023-08-22T22:04:53.721" v="3026" actId="478"/>
          <ac:spMkLst>
            <pc:docMk/>
            <pc:sldMk cId="2584026354" sldId="4092"/>
            <ac:spMk id="82" creationId="{2CA20AB7-352F-2FE1-A266-9861B97C31CD}"/>
          </ac:spMkLst>
        </pc:spChg>
        <pc:spChg chg="del">
          <ac:chgData name="João Luis Aguiar" userId="18a031d5cb8f2fde" providerId="LiveId" clId="{46A802AB-6134-4663-AC22-2C6AC559D343}" dt="2023-08-22T22:04:56.163" v="3028" actId="478"/>
          <ac:spMkLst>
            <pc:docMk/>
            <pc:sldMk cId="2584026354" sldId="4092"/>
            <ac:spMk id="84" creationId="{DB6B0667-C2D2-900C-C365-96166F30B0A2}"/>
          </ac:spMkLst>
        </pc:spChg>
        <pc:spChg chg="del">
          <ac:chgData name="João Luis Aguiar" userId="18a031d5cb8f2fde" providerId="LiveId" clId="{46A802AB-6134-4663-AC22-2C6AC559D343}" dt="2023-08-22T22:04:58.711" v="3031" actId="478"/>
          <ac:spMkLst>
            <pc:docMk/>
            <pc:sldMk cId="2584026354" sldId="4092"/>
            <ac:spMk id="86" creationId="{A26763AD-A53D-4DCE-D9AD-E4066440BFD6}"/>
          </ac:spMkLst>
        </pc:spChg>
        <pc:spChg chg="del">
          <ac:chgData name="João Luis Aguiar" userId="18a031d5cb8f2fde" providerId="LiveId" clId="{46A802AB-6134-4663-AC22-2C6AC559D343}" dt="2023-08-22T22:05:02.518" v="3033" actId="478"/>
          <ac:spMkLst>
            <pc:docMk/>
            <pc:sldMk cId="2584026354" sldId="4092"/>
            <ac:spMk id="88" creationId="{6905A2E5-AEBD-73BE-7DCD-691E954CFA1F}"/>
          </ac:spMkLst>
        </pc:spChg>
        <pc:spChg chg="del">
          <ac:chgData name="João Luis Aguiar" userId="18a031d5cb8f2fde" providerId="LiveId" clId="{46A802AB-6134-4663-AC22-2C6AC559D343}" dt="2023-08-22T22:05:05.324" v="3035" actId="478"/>
          <ac:spMkLst>
            <pc:docMk/>
            <pc:sldMk cId="2584026354" sldId="4092"/>
            <ac:spMk id="90" creationId="{6DC04F28-91AA-1C15-C3C8-A9F66C49ED2E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2" creationId="{E3F6EF18-8059-23E4-A921-F74730D66190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3" creationId="{67705462-684E-710E-3E52-599B3EEE01A0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4" creationId="{D3E5D8B9-23A2-E95F-7A60-1D365630E90B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5" creationId="{ACE51341-47B3-9888-5578-0F5A60ED929C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6" creationId="{15C641AA-0190-CC23-C3DB-B720271C1D5F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7" creationId="{1E0CDD82-C40E-A6E7-5939-380EB05AA39A}"/>
          </ac:spMkLst>
        </pc:spChg>
        <pc:spChg chg="del">
          <ac:chgData name="João Luis Aguiar" userId="18a031d5cb8f2fde" providerId="LiveId" clId="{46A802AB-6134-4663-AC22-2C6AC559D343}" dt="2023-08-22T22:02:30.633" v="2854" actId="478"/>
          <ac:spMkLst>
            <pc:docMk/>
            <pc:sldMk cId="2584026354" sldId="4092"/>
            <ac:spMk id="98" creationId="{56F5CD9E-16BD-15B9-7BA0-E8F420F5655F}"/>
          </ac:spMkLst>
        </pc:spChg>
        <pc:spChg chg="del">
          <ac:chgData name="João Luis Aguiar" userId="18a031d5cb8f2fde" providerId="LiveId" clId="{46A802AB-6134-4663-AC22-2C6AC559D343}" dt="2023-08-22T22:04:41.472" v="3023" actId="478"/>
          <ac:spMkLst>
            <pc:docMk/>
            <pc:sldMk cId="2584026354" sldId="4092"/>
            <ac:spMk id="99" creationId="{40099929-3539-888B-42D4-7365B839CB1F}"/>
          </ac:spMkLst>
        </pc:spChg>
        <pc:spChg chg="del">
          <ac:chgData name="João Luis Aguiar" userId="18a031d5cb8f2fde" providerId="LiveId" clId="{46A802AB-6134-4663-AC22-2C6AC559D343}" dt="2023-08-22T22:04:54.855" v="3027" actId="478"/>
          <ac:spMkLst>
            <pc:docMk/>
            <pc:sldMk cId="2584026354" sldId="4092"/>
            <ac:spMk id="100" creationId="{E633C06F-0B34-CFAB-0716-98DE2D0006A6}"/>
          </ac:spMkLst>
        </pc:spChg>
        <pc:spChg chg="del mod">
          <ac:chgData name="João Luis Aguiar" userId="18a031d5cb8f2fde" providerId="LiveId" clId="{46A802AB-6134-4663-AC22-2C6AC559D343}" dt="2023-08-22T22:04:57.612" v="3030" actId="478"/>
          <ac:spMkLst>
            <pc:docMk/>
            <pc:sldMk cId="2584026354" sldId="4092"/>
            <ac:spMk id="101" creationId="{DA25127E-210B-D4D7-F7C4-1D6D1CA04463}"/>
          </ac:spMkLst>
        </pc:spChg>
        <pc:spChg chg="del">
          <ac:chgData name="João Luis Aguiar" userId="18a031d5cb8f2fde" providerId="LiveId" clId="{46A802AB-6134-4663-AC22-2C6AC559D343}" dt="2023-08-22T22:05:00.111" v="3032" actId="478"/>
          <ac:spMkLst>
            <pc:docMk/>
            <pc:sldMk cId="2584026354" sldId="4092"/>
            <ac:spMk id="102" creationId="{05EC2660-5733-F871-AA13-C3121D5C09D9}"/>
          </ac:spMkLst>
        </pc:spChg>
        <pc:spChg chg="del">
          <ac:chgData name="João Luis Aguiar" userId="18a031d5cb8f2fde" providerId="LiveId" clId="{46A802AB-6134-4663-AC22-2C6AC559D343}" dt="2023-08-22T22:05:03.983" v="3034" actId="478"/>
          <ac:spMkLst>
            <pc:docMk/>
            <pc:sldMk cId="2584026354" sldId="4092"/>
            <ac:spMk id="103" creationId="{CE30ACE4-06E5-E449-A30D-3C66FA258E0F}"/>
          </ac:spMkLst>
        </pc:spChg>
        <pc:spChg chg="del">
          <ac:chgData name="João Luis Aguiar" userId="18a031d5cb8f2fde" providerId="LiveId" clId="{46A802AB-6134-4663-AC22-2C6AC559D343}" dt="2023-08-22T22:05:07.124" v="3036" actId="478"/>
          <ac:spMkLst>
            <pc:docMk/>
            <pc:sldMk cId="2584026354" sldId="4092"/>
            <ac:spMk id="104" creationId="{A74EA8FE-E162-AEB2-19C9-F6D74702C41C}"/>
          </ac:spMkLst>
        </pc:spChg>
        <pc:picChg chg="mod">
          <ac:chgData name="João Luis Aguiar" userId="18a031d5cb8f2fde" providerId="LiveId" clId="{46A802AB-6134-4663-AC22-2C6AC559D343}" dt="2023-08-22T22:09:13.526" v="3265" actId="1076"/>
          <ac:picMkLst>
            <pc:docMk/>
            <pc:sldMk cId="2584026354" sldId="4092"/>
            <ac:picMk id="5" creationId="{00000000-0000-0000-0000-000000000000}"/>
          </ac:picMkLst>
        </pc:picChg>
      </pc:sldChg>
      <pc:sldChg chg="del">
        <pc:chgData name="João Luis Aguiar" userId="18a031d5cb8f2fde" providerId="LiveId" clId="{46A802AB-6134-4663-AC22-2C6AC559D343}" dt="2023-08-23T14:17:40.367" v="5731" actId="47"/>
        <pc:sldMkLst>
          <pc:docMk/>
          <pc:sldMk cId="1607254245" sldId="4093"/>
        </pc:sldMkLst>
      </pc:sldChg>
      <pc:sldChg chg="del">
        <pc:chgData name="João Luis Aguiar" userId="18a031d5cb8f2fde" providerId="LiveId" clId="{46A802AB-6134-4663-AC22-2C6AC559D343}" dt="2023-08-14T15:06:32.329" v="56" actId="47"/>
        <pc:sldMkLst>
          <pc:docMk/>
          <pc:sldMk cId="2159560431" sldId="4094"/>
        </pc:sldMkLst>
      </pc:sldChg>
      <pc:sldChg chg="del">
        <pc:chgData name="João Luis Aguiar" userId="18a031d5cb8f2fde" providerId="LiveId" clId="{46A802AB-6134-4663-AC22-2C6AC559D343}" dt="2023-08-22T21:55:09.518" v="2697" actId="47"/>
        <pc:sldMkLst>
          <pc:docMk/>
          <pc:sldMk cId="3838802483" sldId="4103"/>
        </pc:sldMkLst>
      </pc:sldChg>
      <pc:sldChg chg="add del">
        <pc:chgData name="João Luis Aguiar" userId="18a031d5cb8f2fde" providerId="LiveId" clId="{46A802AB-6134-4663-AC22-2C6AC559D343}" dt="2023-08-25T16:32:47.279" v="7192" actId="47"/>
        <pc:sldMkLst>
          <pc:docMk/>
          <pc:sldMk cId="3442691372" sldId="4106"/>
        </pc:sldMkLst>
      </pc:sldChg>
      <pc:sldChg chg="modSp mod">
        <pc:chgData name="João Luis Aguiar" userId="18a031d5cb8f2fde" providerId="LiveId" clId="{46A802AB-6134-4663-AC22-2C6AC559D343}" dt="2023-08-25T19:41:43.062" v="8523" actId="20577"/>
        <pc:sldMkLst>
          <pc:docMk/>
          <pc:sldMk cId="913776064" sldId="4108"/>
        </pc:sldMkLst>
        <pc:spChg chg="mod">
          <ac:chgData name="João Luis Aguiar" userId="18a031d5cb8f2fde" providerId="LiveId" clId="{46A802AB-6134-4663-AC22-2C6AC559D343}" dt="2023-08-25T19:41:43.062" v="8523" actId="20577"/>
          <ac:spMkLst>
            <pc:docMk/>
            <pc:sldMk cId="913776064" sldId="4108"/>
            <ac:spMk id="3" creationId="{59D760CF-A657-DAD8-2E6A-494C9264C4B8}"/>
          </ac:spMkLst>
        </pc:spChg>
      </pc:sldChg>
      <pc:sldChg chg="del">
        <pc:chgData name="João Luis Aguiar" userId="18a031d5cb8f2fde" providerId="LiveId" clId="{46A802AB-6134-4663-AC22-2C6AC559D343}" dt="2023-08-22T21:31:56.097" v="2465" actId="47"/>
        <pc:sldMkLst>
          <pc:docMk/>
          <pc:sldMk cId="4166106874" sldId="4111"/>
        </pc:sldMkLst>
      </pc:sldChg>
      <pc:sldChg chg="del">
        <pc:chgData name="João Luis Aguiar" userId="18a031d5cb8f2fde" providerId="LiveId" clId="{46A802AB-6134-4663-AC22-2C6AC559D343}" dt="2023-08-23T14:18:03.514" v="5763" actId="47"/>
        <pc:sldMkLst>
          <pc:docMk/>
          <pc:sldMk cId="2297823344" sldId="4112"/>
        </pc:sldMkLst>
      </pc:sldChg>
      <pc:sldChg chg="addSp modSp mod">
        <pc:chgData name="João Luis Aguiar" userId="18a031d5cb8f2fde" providerId="LiveId" clId="{46A802AB-6134-4663-AC22-2C6AC559D343}" dt="2023-08-25T21:34:40.518" v="9835" actId="20577"/>
        <pc:sldMkLst>
          <pc:docMk/>
          <pc:sldMk cId="1834233223" sldId="4113"/>
        </pc:sldMkLst>
        <pc:spChg chg="add mod">
          <ac:chgData name="João Luis Aguiar" userId="18a031d5cb8f2fde" providerId="LiveId" clId="{46A802AB-6134-4663-AC22-2C6AC559D343}" dt="2023-08-25T21:34:40.518" v="9835" actId="20577"/>
          <ac:spMkLst>
            <pc:docMk/>
            <pc:sldMk cId="1834233223" sldId="4113"/>
            <ac:spMk id="4" creationId="{D1F8F500-EEC4-D14C-27DC-1B19EB1FE761}"/>
          </ac:spMkLst>
        </pc:spChg>
        <pc:spChg chg="mod">
          <ac:chgData name="João Luis Aguiar" userId="18a031d5cb8f2fde" providerId="LiveId" clId="{46A802AB-6134-4663-AC22-2C6AC559D343}" dt="2023-08-22T21:54:35.717" v="2692" actId="6549"/>
          <ac:spMkLst>
            <pc:docMk/>
            <pc:sldMk cId="1834233223" sldId="4113"/>
            <ac:spMk id="13" creationId="{00000000-0000-0000-0000-000000000000}"/>
          </ac:spMkLst>
        </pc:spChg>
      </pc:sldChg>
      <pc:sldChg chg="modSp mod">
        <pc:chgData name="João Luis Aguiar" userId="18a031d5cb8f2fde" providerId="LiveId" clId="{46A802AB-6134-4663-AC22-2C6AC559D343}" dt="2023-08-22T21:50:14.437" v="2655" actId="113"/>
        <pc:sldMkLst>
          <pc:docMk/>
          <pc:sldMk cId="1103768351" sldId="4115"/>
        </pc:sldMkLst>
        <pc:spChg chg="mod">
          <ac:chgData name="João Luis Aguiar" userId="18a031d5cb8f2fde" providerId="LiveId" clId="{46A802AB-6134-4663-AC22-2C6AC559D343}" dt="2023-08-22T21:50:14.437" v="2655" actId="113"/>
          <ac:spMkLst>
            <pc:docMk/>
            <pc:sldMk cId="1103768351" sldId="4115"/>
            <ac:spMk id="20" creationId="{1CC79843-A80B-4B5B-46DE-781BD7BEF75A}"/>
          </ac:spMkLst>
        </pc:spChg>
      </pc:sldChg>
      <pc:sldChg chg="del ord">
        <pc:chgData name="João Luis Aguiar" userId="18a031d5cb8f2fde" providerId="LiveId" clId="{46A802AB-6134-4663-AC22-2C6AC559D343}" dt="2023-08-25T21:34:54.906" v="9836" actId="47"/>
        <pc:sldMkLst>
          <pc:docMk/>
          <pc:sldMk cId="3241312983" sldId="4116"/>
        </pc:sldMkLst>
      </pc:sldChg>
      <pc:sldChg chg="modSp mod">
        <pc:chgData name="João Luis Aguiar" userId="18a031d5cb8f2fde" providerId="LiveId" clId="{46A802AB-6134-4663-AC22-2C6AC559D343}" dt="2023-08-25T13:55:00.860" v="6887" actId="6549"/>
        <pc:sldMkLst>
          <pc:docMk/>
          <pc:sldMk cId="4089754311" sldId="4117"/>
        </pc:sldMkLst>
        <pc:spChg chg="mod">
          <ac:chgData name="João Luis Aguiar" userId="18a031d5cb8f2fde" providerId="LiveId" clId="{46A802AB-6134-4663-AC22-2C6AC559D343}" dt="2023-08-25T13:55:00.860" v="6887" actId="6549"/>
          <ac:spMkLst>
            <pc:docMk/>
            <pc:sldMk cId="4089754311" sldId="4117"/>
            <ac:spMk id="9" creationId="{97F97D92-629C-3423-20C1-78FB47B32369}"/>
          </ac:spMkLst>
        </pc:spChg>
      </pc:sldChg>
      <pc:sldChg chg="modSp mod">
        <pc:chgData name="João Luis Aguiar" userId="18a031d5cb8f2fde" providerId="LiveId" clId="{46A802AB-6134-4663-AC22-2C6AC559D343}" dt="2023-08-23T13:21:26.785" v="4594" actId="6549"/>
        <pc:sldMkLst>
          <pc:docMk/>
          <pc:sldMk cId="3894446601" sldId="4118"/>
        </pc:sldMkLst>
        <pc:spChg chg="mod">
          <ac:chgData name="João Luis Aguiar" userId="18a031d5cb8f2fde" providerId="LiveId" clId="{46A802AB-6134-4663-AC22-2C6AC559D343}" dt="2023-08-23T13:21:26.785" v="4594" actId="6549"/>
          <ac:spMkLst>
            <pc:docMk/>
            <pc:sldMk cId="3894446601" sldId="4118"/>
            <ac:spMk id="9" creationId="{97F97D92-629C-3423-20C1-78FB47B32369}"/>
          </ac:spMkLst>
        </pc:spChg>
        <pc:spChg chg="mod">
          <ac:chgData name="João Luis Aguiar" userId="18a031d5cb8f2fde" providerId="LiveId" clId="{46A802AB-6134-4663-AC22-2C6AC559D343}" dt="2023-08-22T21:51:35.478" v="2666" actId="20577"/>
          <ac:spMkLst>
            <pc:docMk/>
            <pc:sldMk cId="3894446601" sldId="4118"/>
            <ac:spMk id="13" creationId="{00000000-0000-0000-0000-000000000000}"/>
          </ac:spMkLst>
        </pc:spChg>
      </pc:sldChg>
      <pc:sldChg chg="del">
        <pc:chgData name="João Luis Aguiar" userId="18a031d5cb8f2fde" providerId="LiveId" clId="{46A802AB-6134-4663-AC22-2C6AC559D343}" dt="2023-08-22T21:33:32.323" v="2468" actId="47"/>
        <pc:sldMkLst>
          <pc:docMk/>
          <pc:sldMk cId="3552373339" sldId="4119"/>
        </pc:sldMkLst>
      </pc:sldChg>
      <pc:sldChg chg="del">
        <pc:chgData name="João Luis Aguiar" userId="18a031d5cb8f2fde" providerId="LiveId" clId="{46A802AB-6134-4663-AC22-2C6AC559D343}" dt="2023-08-23T14:17:47.241" v="5733" actId="47"/>
        <pc:sldMkLst>
          <pc:docMk/>
          <pc:sldMk cId="3282230529" sldId="4120"/>
        </pc:sldMkLst>
      </pc:sldChg>
      <pc:sldChg chg="del">
        <pc:chgData name="João Luis Aguiar" userId="18a031d5cb8f2fde" providerId="LiveId" clId="{46A802AB-6134-4663-AC22-2C6AC559D343}" dt="2023-08-23T14:17:49.953" v="5738" actId="47"/>
        <pc:sldMkLst>
          <pc:docMk/>
          <pc:sldMk cId="129947463" sldId="4123"/>
        </pc:sldMkLst>
      </pc:sldChg>
      <pc:sldChg chg="del">
        <pc:chgData name="João Luis Aguiar" userId="18a031d5cb8f2fde" providerId="LiveId" clId="{46A802AB-6134-4663-AC22-2C6AC559D343}" dt="2023-08-23T14:17:53.645" v="5754" actId="47"/>
        <pc:sldMkLst>
          <pc:docMk/>
          <pc:sldMk cId="1610170453" sldId="4124"/>
        </pc:sldMkLst>
      </pc:sldChg>
      <pc:sldChg chg="del">
        <pc:chgData name="João Luis Aguiar" userId="18a031d5cb8f2fde" providerId="LiveId" clId="{46A802AB-6134-4663-AC22-2C6AC559D343}" dt="2023-08-23T14:17:54.970" v="5757" actId="47"/>
        <pc:sldMkLst>
          <pc:docMk/>
          <pc:sldMk cId="2317968" sldId="4125"/>
        </pc:sldMkLst>
      </pc:sldChg>
      <pc:sldChg chg="del">
        <pc:chgData name="João Luis Aguiar" userId="18a031d5cb8f2fde" providerId="LiveId" clId="{46A802AB-6134-4663-AC22-2C6AC559D343}" dt="2023-08-23T14:17:57.459" v="5761" actId="47"/>
        <pc:sldMkLst>
          <pc:docMk/>
          <pc:sldMk cId="2677466046" sldId="4126"/>
        </pc:sldMkLst>
      </pc:sldChg>
      <pc:sldChg chg="del">
        <pc:chgData name="João Luis Aguiar" userId="18a031d5cb8f2fde" providerId="LiveId" clId="{46A802AB-6134-4663-AC22-2C6AC559D343}" dt="2023-08-23T14:17:48.208" v="5734" actId="47"/>
        <pc:sldMkLst>
          <pc:docMk/>
          <pc:sldMk cId="2171108609" sldId="4128"/>
        </pc:sldMkLst>
      </pc:sldChg>
      <pc:sldChg chg="del">
        <pc:chgData name="João Luis Aguiar" userId="18a031d5cb8f2fde" providerId="LiveId" clId="{46A802AB-6134-4663-AC22-2C6AC559D343}" dt="2023-08-23T14:17:48.664" v="5735" actId="47"/>
        <pc:sldMkLst>
          <pc:docMk/>
          <pc:sldMk cId="2608517779" sldId="4129"/>
        </pc:sldMkLst>
      </pc:sldChg>
      <pc:sldChg chg="del">
        <pc:chgData name="João Luis Aguiar" userId="18a031d5cb8f2fde" providerId="LiveId" clId="{46A802AB-6134-4663-AC22-2C6AC559D343}" dt="2023-08-23T14:17:50.172" v="5739" actId="47"/>
        <pc:sldMkLst>
          <pc:docMk/>
          <pc:sldMk cId="3157623659" sldId="4130"/>
        </pc:sldMkLst>
      </pc:sldChg>
      <pc:sldChg chg="del">
        <pc:chgData name="João Luis Aguiar" userId="18a031d5cb8f2fde" providerId="LiveId" clId="{46A802AB-6134-4663-AC22-2C6AC559D343}" dt="2023-08-23T14:17:50.581" v="5741" actId="47"/>
        <pc:sldMkLst>
          <pc:docMk/>
          <pc:sldMk cId="3999003656" sldId="4131"/>
        </pc:sldMkLst>
      </pc:sldChg>
      <pc:sldChg chg="modSp add del mod">
        <pc:chgData name="João Luis Aguiar" userId="18a031d5cb8f2fde" providerId="LiveId" clId="{46A802AB-6134-4663-AC22-2C6AC559D343}" dt="2023-08-22T21:28:54.426" v="2422" actId="47"/>
        <pc:sldMkLst>
          <pc:docMk/>
          <pc:sldMk cId="3553100847" sldId="4132"/>
        </pc:sldMkLst>
        <pc:spChg chg="mod">
          <ac:chgData name="João Luis Aguiar" userId="18a031d5cb8f2fde" providerId="LiveId" clId="{46A802AB-6134-4663-AC22-2C6AC559D343}" dt="2023-08-22T20:16:16.218" v="282" actId="1076"/>
          <ac:spMkLst>
            <pc:docMk/>
            <pc:sldMk cId="3553100847" sldId="4132"/>
            <ac:spMk id="112" creationId="{0995F0BB-8425-4E5C-9E03-86B800C18338}"/>
          </ac:spMkLst>
        </pc:spChg>
        <pc:spChg chg="mod">
          <ac:chgData name="João Luis Aguiar" userId="18a031d5cb8f2fde" providerId="LiveId" clId="{46A802AB-6134-4663-AC22-2C6AC559D343}" dt="2023-08-22T20:16:16.218" v="282" actId="1076"/>
          <ac:spMkLst>
            <pc:docMk/>
            <pc:sldMk cId="3553100847" sldId="4132"/>
            <ac:spMk id="113" creationId="{4EF8AA7D-0B53-4A4C-BFEC-E2D2BEC110BD}"/>
          </ac:spMkLst>
        </pc:spChg>
        <pc:spChg chg="mod">
          <ac:chgData name="João Luis Aguiar" userId="18a031d5cb8f2fde" providerId="LiveId" clId="{46A802AB-6134-4663-AC22-2C6AC559D343}" dt="2023-08-22T20:16:16.218" v="282" actId="1076"/>
          <ac:spMkLst>
            <pc:docMk/>
            <pc:sldMk cId="3553100847" sldId="4132"/>
            <ac:spMk id="114" creationId="{C1585FE3-3EF8-4AA0-A05D-DAB0822140AB}"/>
          </ac:spMkLst>
        </pc:spChg>
        <pc:spChg chg="mod">
          <ac:chgData name="João Luis Aguiar" userId="18a031d5cb8f2fde" providerId="LiveId" clId="{46A802AB-6134-4663-AC22-2C6AC559D343}" dt="2023-08-22T20:16:16.218" v="282" actId="1076"/>
          <ac:spMkLst>
            <pc:docMk/>
            <pc:sldMk cId="3553100847" sldId="4132"/>
            <ac:spMk id="115" creationId="{0319A600-7572-41B8-9C27-3CACFF94865B}"/>
          </ac:spMkLst>
        </pc:spChg>
        <pc:spChg chg="mod">
          <ac:chgData name="João Luis Aguiar" userId="18a031d5cb8f2fde" providerId="LiveId" clId="{46A802AB-6134-4663-AC22-2C6AC559D343}" dt="2023-08-22T20:16:16.218" v="282" actId="1076"/>
          <ac:spMkLst>
            <pc:docMk/>
            <pc:sldMk cId="3553100847" sldId="4132"/>
            <ac:spMk id="116" creationId="{3B01F087-5552-48D8-947C-9EC02C935D7F}"/>
          </ac:spMkLst>
        </pc:spChg>
        <pc:spChg chg="mod">
          <ac:chgData name="João Luis Aguiar" userId="18a031d5cb8f2fde" providerId="LiveId" clId="{46A802AB-6134-4663-AC22-2C6AC559D343}" dt="2023-08-22T20:16:26.261" v="283" actId="1076"/>
          <ac:spMkLst>
            <pc:docMk/>
            <pc:sldMk cId="3553100847" sldId="4132"/>
            <ac:spMk id="117" creationId="{F5A2728B-92CB-469A-96FC-A09F05402A1F}"/>
          </ac:spMkLst>
        </pc:spChg>
        <pc:spChg chg="mod">
          <ac:chgData name="João Luis Aguiar" userId="18a031d5cb8f2fde" providerId="LiveId" clId="{46A802AB-6134-4663-AC22-2C6AC559D343}" dt="2023-08-22T20:16:26.261" v="283" actId="1076"/>
          <ac:spMkLst>
            <pc:docMk/>
            <pc:sldMk cId="3553100847" sldId="4132"/>
            <ac:spMk id="118" creationId="{0B46E8B6-AB3E-4E54-B952-3D3CE731EACD}"/>
          </ac:spMkLst>
        </pc:spChg>
        <pc:spChg chg="mod">
          <ac:chgData name="João Luis Aguiar" userId="18a031d5cb8f2fde" providerId="LiveId" clId="{46A802AB-6134-4663-AC22-2C6AC559D343}" dt="2023-08-22T20:16:26.261" v="283" actId="1076"/>
          <ac:spMkLst>
            <pc:docMk/>
            <pc:sldMk cId="3553100847" sldId="4132"/>
            <ac:spMk id="119" creationId="{ED4E54BD-E09C-4CBD-BE12-9428D299E9E1}"/>
          </ac:spMkLst>
        </pc:spChg>
        <pc:spChg chg="mod">
          <ac:chgData name="João Luis Aguiar" userId="18a031d5cb8f2fde" providerId="LiveId" clId="{46A802AB-6134-4663-AC22-2C6AC559D343}" dt="2023-08-22T20:16:26.261" v="283" actId="1076"/>
          <ac:spMkLst>
            <pc:docMk/>
            <pc:sldMk cId="3553100847" sldId="4132"/>
            <ac:spMk id="120" creationId="{AF86F185-E7A1-4B5C-B094-4F36263131BF}"/>
          </ac:spMkLst>
        </pc:spChg>
        <pc:spChg chg="mod">
          <ac:chgData name="João Luis Aguiar" userId="18a031d5cb8f2fde" providerId="LiveId" clId="{46A802AB-6134-4663-AC22-2C6AC559D343}" dt="2023-08-22T20:16:26.261" v="283" actId="1076"/>
          <ac:spMkLst>
            <pc:docMk/>
            <pc:sldMk cId="3553100847" sldId="4132"/>
            <ac:spMk id="121" creationId="{E1E9E58A-E237-4791-95A0-1E65DDED2D5D}"/>
          </ac:spMkLst>
        </pc:spChg>
      </pc:sldChg>
      <pc:sldChg chg="addSp delSp modSp add mod ord">
        <pc:chgData name="João Luis Aguiar" userId="18a031d5cb8f2fde" providerId="LiveId" clId="{46A802AB-6134-4663-AC22-2C6AC559D343}" dt="2023-08-25T14:01:02.869" v="6931" actId="14100"/>
        <pc:sldMkLst>
          <pc:docMk/>
          <pc:sldMk cId="3965197313" sldId="4133"/>
        </pc:sldMkLst>
        <pc:spChg chg="add del mod">
          <ac:chgData name="João Luis Aguiar" userId="18a031d5cb8f2fde" providerId="LiveId" clId="{46A802AB-6134-4663-AC22-2C6AC559D343}" dt="2023-08-22T20:22:36.697" v="328" actId="478"/>
          <ac:spMkLst>
            <pc:docMk/>
            <pc:sldMk cId="3965197313" sldId="4133"/>
            <ac:spMk id="3" creationId="{4AEC6751-0848-49E0-EDBD-A8FAC9D3A4A3}"/>
          </ac:spMkLst>
        </pc:spChg>
        <pc:spChg chg="add mod">
          <ac:chgData name="João Luis Aguiar" userId="18a031d5cb8f2fde" providerId="LiveId" clId="{46A802AB-6134-4663-AC22-2C6AC559D343}" dt="2023-08-25T13:58:02.551" v="6901" actId="14100"/>
          <ac:spMkLst>
            <pc:docMk/>
            <pc:sldMk cId="3965197313" sldId="4133"/>
            <ac:spMk id="6" creationId="{D6E05BEC-9090-5614-A817-33F7211FA652}"/>
          </ac:spMkLst>
        </pc:spChg>
        <pc:spChg chg="add del mod">
          <ac:chgData name="João Luis Aguiar" userId="18a031d5cb8f2fde" providerId="LiveId" clId="{46A802AB-6134-4663-AC22-2C6AC559D343}" dt="2023-08-22T20:23:20.294" v="339"/>
          <ac:spMkLst>
            <pc:docMk/>
            <pc:sldMk cId="3965197313" sldId="4133"/>
            <ac:spMk id="7" creationId="{DDB0B6D0-CCFF-B4F2-3779-F2D6ABC1DE46}"/>
          </ac:spMkLst>
        </pc:spChg>
        <pc:spChg chg="add mod">
          <ac:chgData name="João Luis Aguiar" userId="18a031d5cb8f2fde" providerId="LiveId" clId="{46A802AB-6134-4663-AC22-2C6AC559D343}" dt="2023-08-25T13:57:59.050" v="6900" actId="14100"/>
          <ac:spMkLst>
            <pc:docMk/>
            <pc:sldMk cId="3965197313" sldId="4133"/>
            <ac:spMk id="8" creationId="{25897959-D478-E780-4182-DD6ED6D5076D}"/>
          </ac:spMkLst>
        </pc:spChg>
        <pc:spChg chg="add del mod">
          <ac:chgData name="João Luis Aguiar" userId="18a031d5cb8f2fde" providerId="LiveId" clId="{46A802AB-6134-4663-AC22-2C6AC559D343}" dt="2023-08-22T20:19:00.851" v="303" actId="478"/>
          <ac:spMkLst>
            <pc:docMk/>
            <pc:sldMk cId="3965197313" sldId="4133"/>
            <ac:spMk id="9" creationId="{97F97D92-629C-3423-20C1-78FB47B32369}"/>
          </ac:spMkLst>
        </pc:spChg>
        <pc:spChg chg="add del mod">
          <ac:chgData name="João Luis Aguiar" userId="18a031d5cb8f2fde" providerId="LiveId" clId="{46A802AB-6134-4663-AC22-2C6AC559D343}" dt="2023-08-22T20:23:20.294" v="337" actId="478"/>
          <ac:spMkLst>
            <pc:docMk/>
            <pc:sldMk cId="3965197313" sldId="4133"/>
            <ac:spMk id="10" creationId="{C9B5FB6B-609A-D0CF-1F64-6BAD68AD0339}"/>
          </ac:spMkLst>
        </pc:spChg>
        <pc:spChg chg="add mod">
          <ac:chgData name="João Luis Aguiar" userId="18a031d5cb8f2fde" providerId="LiveId" clId="{46A802AB-6134-4663-AC22-2C6AC559D343}" dt="2023-08-25T13:57:41.014" v="6897" actId="1076"/>
          <ac:spMkLst>
            <pc:docMk/>
            <pc:sldMk cId="3965197313" sldId="4133"/>
            <ac:spMk id="11" creationId="{1E2D6683-5955-AB8B-A684-1A6AC84320A3}"/>
          </ac:spMkLst>
        </pc:spChg>
        <pc:spChg chg="add del mod">
          <ac:chgData name="João Luis Aguiar" userId="18a031d5cb8f2fde" providerId="LiveId" clId="{46A802AB-6134-4663-AC22-2C6AC559D343}" dt="2023-08-22T20:24:08.961" v="351" actId="478"/>
          <ac:spMkLst>
            <pc:docMk/>
            <pc:sldMk cId="3965197313" sldId="4133"/>
            <ac:spMk id="12" creationId="{373B5766-4B48-BD7C-C545-70B3985DE818}"/>
          </ac:spMkLst>
        </pc:spChg>
        <pc:spChg chg="mod">
          <ac:chgData name="João Luis Aguiar" userId="18a031d5cb8f2fde" providerId="LiveId" clId="{46A802AB-6134-4663-AC22-2C6AC559D343}" dt="2023-08-22T20:06:50.375" v="184" actId="255"/>
          <ac:spMkLst>
            <pc:docMk/>
            <pc:sldMk cId="3965197313" sldId="4133"/>
            <ac:spMk id="13" creationId="{00000000-0000-0000-0000-000000000000}"/>
          </ac:spMkLst>
        </pc:spChg>
        <pc:spChg chg="add mod">
          <ac:chgData name="João Luis Aguiar" userId="18a031d5cb8f2fde" providerId="LiveId" clId="{46A802AB-6134-4663-AC22-2C6AC559D343}" dt="2023-08-25T13:59:13.561" v="6908" actId="123"/>
          <ac:spMkLst>
            <pc:docMk/>
            <pc:sldMk cId="3965197313" sldId="4133"/>
            <ac:spMk id="14" creationId="{B01CCC0E-8D1D-11CF-2E06-49746A2DD639}"/>
          </ac:spMkLst>
        </pc:spChg>
        <pc:spChg chg="add del mod">
          <ac:chgData name="João Luis Aguiar" userId="18a031d5cb8f2fde" providerId="LiveId" clId="{46A802AB-6134-4663-AC22-2C6AC559D343}" dt="2023-08-22T20:23:44.051" v="345" actId="478"/>
          <ac:spMkLst>
            <pc:docMk/>
            <pc:sldMk cId="3965197313" sldId="4133"/>
            <ac:spMk id="15" creationId="{051759A1-E47C-53AB-20D6-A3C75B96CC62}"/>
          </ac:spMkLst>
        </pc:spChg>
        <pc:spChg chg="add mod">
          <ac:chgData name="João Luis Aguiar" userId="18a031d5cb8f2fde" providerId="LiveId" clId="{46A802AB-6134-4663-AC22-2C6AC559D343}" dt="2023-08-25T13:58:05.808" v="6902" actId="14100"/>
          <ac:spMkLst>
            <pc:docMk/>
            <pc:sldMk cId="3965197313" sldId="4133"/>
            <ac:spMk id="16" creationId="{83FE6E27-4DF0-0DC8-36B7-AA2E6ECB4E1D}"/>
          </ac:spMkLst>
        </pc:spChg>
        <pc:spChg chg="add del mod">
          <ac:chgData name="João Luis Aguiar" userId="18a031d5cb8f2fde" providerId="LiveId" clId="{46A802AB-6134-4663-AC22-2C6AC559D343}" dt="2023-08-22T20:16:41.001" v="284" actId="478"/>
          <ac:spMkLst>
            <pc:docMk/>
            <pc:sldMk cId="3965197313" sldId="4133"/>
            <ac:spMk id="17" creationId="{828D46AF-3D11-A448-DD5E-9D773F054565}"/>
          </ac:spMkLst>
        </pc:spChg>
        <pc:spChg chg="add del mod">
          <ac:chgData name="João Luis Aguiar" userId="18a031d5cb8f2fde" providerId="LiveId" clId="{46A802AB-6134-4663-AC22-2C6AC559D343}" dt="2023-08-22T20:16:41.001" v="284" actId="478"/>
          <ac:spMkLst>
            <pc:docMk/>
            <pc:sldMk cId="3965197313" sldId="4133"/>
            <ac:spMk id="18" creationId="{D5A2E266-5415-5843-F6AE-27659E64C272}"/>
          </ac:spMkLst>
        </pc:spChg>
        <pc:spChg chg="add del mod">
          <ac:chgData name="João Luis Aguiar" userId="18a031d5cb8f2fde" providerId="LiveId" clId="{46A802AB-6134-4663-AC22-2C6AC559D343}" dt="2023-08-22T20:16:41.001" v="284" actId="478"/>
          <ac:spMkLst>
            <pc:docMk/>
            <pc:sldMk cId="3965197313" sldId="4133"/>
            <ac:spMk id="19" creationId="{E5672DA2-75FD-9896-8C43-F5DB32995B63}"/>
          </ac:spMkLst>
        </pc:spChg>
        <pc:spChg chg="add del mod">
          <ac:chgData name="João Luis Aguiar" userId="18a031d5cb8f2fde" providerId="LiveId" clId="{46A802AB-6134-4663-AC22-2C6AC559D343}" dt="2023-08-22T20:16:41.001" v="284" actId="478"/>
          <ac:spMkLst>
            <pc:docMk/>
            <pc:sldMk cId="3965197313" sldId="4133"/>
            <ac:spMk id="20" creationId="{6630BB48-D9EF-CD84-0F0E-FFE98A8EAFFB}"/>
          </ac:spMkLst>
        </pc:spChg>
        <pc:spChg chg="add del mod">
          <ac:chgData name="João Luis Aguiar" userId="18a031d5cb8f2fde" providerId="LiveId" clId="{46A802AB-6134-4663-AC22-2C6AC559D343}" dt="2023-08-22T20:16:41.001" v="284" actId="478"/>
          <ac:spMkLst>
            <pc:docMk/>
            <pc:sldMk cId="3965197313" sldId="4133"/>
            <ac:spMk id="21" creationId="{F058B380-0D49-83AA-35FC-5BAAF361A95C}"/>
          </ac:spMkLst>
        </pc:spChg>
        <pc:spChg chg="add mod">
          <ac:chgData name="João Luis Aguiar" userId="18a031d5cb8f2fde" providerId="LiveId" clId="{46A802AB-6134-4663-AC22-2C6AC559D343}" dt="2023-08-25T13:59:22.956" v="6909" actId="14100"/>
          <ac:spMkLst>
            <pc:docMk/>
            <pc:sldMk cId="3965197313" sldId="4133"/>
            <ac:spMk id="22" creationId="{6A83ED9A-BDED-22A5-5484-4FF100C93382}"/>
          </ac:spMkLst>
        </pc:spChg>
        <pc:spChg chg="add mod">
          <ac:chgData name="João Luis Aguiar" userId="18a031d5cb8f2fde" providerId="LiveId" clId="{46A802AB-6134-4663-AC22-2C6AC559D343}" dt="2023-08-25T13:58:27.314" v="6904" actId="14100"/>
          <ac:spMkLst>
            <pc:docMk/>
            <pc:sldMk cId="3965197313" sldId="4133"/>
            <ac:spMk id="23" creationId="{0CBFEC67-F8DC-B290-A695-48EEDC072589}"/>
          </ac:spMkLst>
        </pc:spChg>
        <pc:spChg chg="add mod">
          <ac:chgData name="João Luis Aguiar" userId="18a031d5cb8f2fde" providerId="LiveId" clId="{46A802AB-6134-4663-AC22-2C6AC559D343}" dt="2023-08-25T13:58:31.304" v="6905" actId="14100"/>
          <ac:spMkLst>
            <pc:docMk/>
            <pc:sldMk cId="3965197313" sldId="4133"/>
            <ac:spMk id="24" creationId="{55C31247-3693-7799-F951-71CC235DAB80}"/>
          </ac:spMkLst>
        </pc:spChg>
        <pc:spChg chg="add mod">
          <ac:chgData name="João Luis Aguiar" userId="18a031d5cb8f2fde" providerId="LiveId" clId="{46A802AB-6134-4663-AC22-2C6AC559D343}" dt="2023-08-25T13:58:33.866" v="6906" actId="14100"/>
          <ac:spMkLst>
            <pc:docMk/>
            <pc:sldMk cId="3965197313" sldId="4133"/>
            <ac:spMk id="25" creationId="{F0C20CE1-2732-BFF4-A23F-0A2BCFFD9BE5}"/>
          </ac:spMkLst>
        </pc:spChg>
        <pc:spChg chg="add mod">
          <ac:chgData name="João Luis Aguiar" userId="18a031d5cb8f2fde" providerId="LiveId" clId="{46A802AB-6134-4663-AC22-2C6AC559D343}" dt="2023-08-25T13:58:36.638" v="6907" actId="14100"/>
          <ac:spMkLst>
            <pc:docMk/>
            <pc:sldMk cId="3965197313" sldId="4133"/>
            <ac:spMk id="26" creationId="{49987FBF-08E7-0833-40D8-6DCF7F41F9FE}"/>
          </ac:spMkLst>
        </pc:spChg>
        <pc:spChg chg="add mod">
          <ac:chgData name="João Luis Aguiar" userId="18a031d5cb8f2fde" providerId="LiveId" clId="{46A802AB-6134-4663-AC22-2C6AC559D343}" dt="2023-08-22T20:17:17.351" v="286" actId="1076"/>
          <ac:spMkLst>
            <pc:docMk/>
            <pc:sldMk cId="3965197313" sldId="4133"/>
            <ac:spMk id="27" creationId="{D7F2A7C5-6284-B2C1-56BD-A511F89C8061}"/>
          </ac:spMkLst>
        </pc:spChg>
        <pc:spChg chg="add mod">
          <ac:chgData name="João Luis Aguiar" userId="18a031d5cb8f2fde" providerId="LiveId" clId="{46A802AB-6134-4663-AC22-2C6AC559D343}" dt="2023-08-22T20:17:17.351" v="286" actId="1076"/>
          <ac:spMkLst>
            <pc:docMk/>
            <pc:sldMk cId="3965197313" sldId="4133"/>
            <ac:spMk id="28" creationId="{B40248A6-AB99-DA7B-7E2A-ABD1ED6C00F6}"/>
          </ac:spMkLst>
        </pc:spChg>
        <pc:spChg chg="add mod">
          <ac:chgData name="João Luis Aguiar" userId="18a031d5cb8f2fde" providerId="LiveId" clId="{46A802AB-6134-4663-AC22-2C6AC559D343}" dt="2023-08-22T20:17:17.351" v="286" actId="1076"/>
          <ac:spMkLst>
            <pc:docMk/>
            <pc:sldMk cId="3965197313" sldId="4133"/>
            <ac:spMk id="29" creationId="{9DB155F0-2E75-D528-CA0E-CAF120E88A2B}"/>
          </ac:spMkLst>
        </pc:spChg>
        <pc:spChg chg="add mod">
          <ac:chgData name="João Luis Aguiar" userId="18a031d5cb8f2fde" providerId="LiveId" clId="{46A802AB-6134-4663-AC22-2C6AC559D343}" dt="2023-08-22T20:17:17.351" v="286" actId="1076"/>
          <ac:spMkLst>
            <pc:docMk/>
            <pc:sldMk cId="3965197313" sldId="4133"/>
            <ac:spMk id="30" creationId="{8CEA1BB4-1040-6463-1A5F-26FCF8BAA17D}"/>
          </ac:spMkLst>
        </pc:spChg>
        <pc:spChg chg="add mod">
          <ac:chgData name="João Luis Aguiar" userId="18a031d5cb8f2fde" providerId="LiveId" clId="{46A802AB-6134-4663-AC22-2C6AC559D343}" dt="2023-08-22T20:17:17.351" v="286" actId="1076"/>
          <ac:spMkLst>
            <pc:docMk/>
            <pc:sldMk cId="3965197313" sldId="4133"/>
            <ac:spMk id="31" creationId="{E97D306A-D935-7011-CD97-0A1E6C248926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2" creationId="{60589B33-2F39-05AA-EDDD-EDC352085A4E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3" creationId="{A077187A-F744-2D37-E595-D54DB98E6AF4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4" creationId="{8DD54093-7542-EE50-0DFD-80BB2722711A}"/>
          </ac:spMkLst>
        </pc:spChg>
        <pc:spChg chg="add del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5" creationId="{06AF96D3-C03F-A40E-7ECC-6BB1BAFFB4FF}"/>
          </ac:spMkLst>
        </pc:spChg>
        <pc:spChg chg="add del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6" creationId="{49E9B2E1-64E2-2189-8230-A46E8B03A385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7" creationId="{4CDCFE1F-58BA-0C9B-1769-AD6BFF32AF56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8" creationId="{5440D044-E70C-0492-0284-3B8970FE9715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39" creationId="{14E5D8ED-02B9-F916-528D-47EE8FABB02F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40" creationId="{29FE129B-08DB-7416-E520-267CD0B636C8}"/>
          </ac:spMkLst>
        </pc:spChg>
        <pc:spChg chg="add mod">
          <ac:chgData name="João Luis Aguiar" userId="18a031d5cb8f2fde" providerId="LiveId" clId="{46A802AB-6134-4663-AC22-2C6AC559D343}" dt="2023-08-22T20:18:47.787" v="301" actId="571"/>
          <ac:spMkLst>
            <pc:docMk/>
            <pc:sldMk cId="3965197313" sldId="4133"/>
            <ac:spMk id="41" creationId="{02555C8D-9B71-EF4D-47F8-A25E1A806866}"/>
          </ac:spMkLst>
        </pc:spChg>
        <pc:picChg chg="del">
          <ac:chgData name="João Luis Aguiar" userId="18a031d5cb8f2fde" providerId="LiveId" clId="{46A802AB-6134-4663-AC22-2C6AC559D343}" dt="2023-08-22T20:04:24.184" v="137" actId="478"/>
          <ac:picMkLst>
            <pc:docMk/>
            <pc:sldMk cId="3965197313" sldId="4133"/>
            <ac:picMk id="4" creationId="{912D2442-45D5-10D1-B9D6-90EC11CBC49F}"/>
          </ac:picMkLst>
        </pc:picChg>
        <pc:picChg chg="mod">
          <ac:chgData name="João Luis Aguiar" userId="18a031d5cb8f2fde" providerId="LiveId" clId="{46A802AB-6134-4663-AC22-2C6AC559D343}" dt="2023-08-25T14:01:02.869" v="6931" actId="14100"/>
          <ac:picMkLst>
            <pc:docMk/>
            <pc:sldMk cId="3965197313" sldId="4133"/>
            <ac:picMk id="5" creationId="{00000000-0000-0000-0000-000000000000}"/>
          </ac:picMkLst>
        </pc:picChg>
      </pc:sldChg>
      <pc:sldChg chg="modSp add mod">
        <pc:chgData name="João Luis Aguiar" userId="18a031d5cb8f2fde" providerId="LiveId" clId="{46A802AB-6134-4663-AC22-2C6AC559D343}" dt="2023-08-25T14:00:57.773" v="6930" actId="14100"/>
        <pc:sldMkLst>
          <pc:docMk/>
          <pc:sldMk cId="1897118786" sldId="4134"/>
        </pc:sldMkLst>
        <pc:spChg chg="mod">
          <ac:chgData name="João Luis Aguiar" userId="18a031d5cb8f2fde" providerId="LiveId" clId="{46A802AB-6134-4663-AC22-2C6AC559D343}" dt="2023-08-25T14:00:07.436" v="6921" actId="1076"/>
          <ac:spMkLst>
            <pc:docMk/>
            <pc:sldMk cId="1897118786" sldId="4134"/>
            <ac:spMk id="6" creationId="{D6E05BEC-9090-5614-A817-33F7211FA652}"/>
          </ac:spMkLst>
        </pc:spChg>
        <pc:spChg chg="mod">
          <ac:chgData name="João Luis Aguiar" userId="18a031d5cb8f2fde" providerId="LiveId" clId="{46A802AB-6134-4663-AC22-2C6AC559D343}" dt="2023-08-25T14:00:19.678" v="6924" actId="1076"/>
          <ac:spMkLst>
            <pc:docMk/>
            <pc:sldMk cId="1897118786" sldId="4134"/>
            <ac:spMk id="8" creationId="{25897959-D478-E780-4182-DD6ED6D5076D}"/>
          </ac:spMkLst>
        </pc:spChg>
        <pc:spChg chg="mod">
          <ac:chgData name="João Luis Aguiar" userId="18a031d5cb8f2fde" providerId="LiveId" clId="{46A802AB-6134-4663-AC22-2C6AC559D343}" dt="2023-08-25T14:00:49.629" v="6928" actId="1076"/>
          <ac:spMkLst>
            <pc:docMk/>
            <pc:sldMk cId="1897118786" sldId="4134"/>
            <ac:spMk id="11" creationId="{1E2D6683-5955-AB8B-A684-1A6AC84320A3}"/>
          </ac:spMkLst>
        </pc:spChg>
        <pc:spChg chg="mod">
          <ac:chgData name="João Luis Aguiar" userId="18a031d5cb8f2fde" providerId="LiveId" clId="{46A802AB-6134-4663-AC22-2C6AC559D343}" dt="2023-08-25T14:00:38.099" v="6927" actId="255"/>
          <ac:spMkLst>
            <pc:docMk/>
            <pc:sldMk cId="1897118786" sldId="4134"/>
            <ac:spMk id="14" creationId="{B01CCC0E-8D1D-11CF-2E06-49746A2DD639}"/>
          </ac:spMkLst>
        </pc:spChg>
        <pc:spChg chg="mod">
          <ac:chgData name="João Luis Aguiar" userId="18a031d5cb8f2fde" providerId="LiveId" clId="{46A802AB-6134-4663-AC22-2C6AC559D343}" dt="2023-08-25T14:00:53.111" v="6929" actId="1076"/>
          <ac:spMkLst>
            <pc:docMk/>
            <pc:sldMk cId="1897118786" sldId="4134"/>
            <ac:spMk id="16" creationId="{83FE6E27-4DF0-0DC8-36B7-AA2E6ECB4E1D}"/>
          </ac:spMkLst>
        </pc:spChg>
        <pc:spChg chg="mod">
          <ac:chgData name="João Luis Aguiar" userId="18a031d5cb8f2fde" providerId="LiveId" clId="{46A802AB-6134-4663-AC22-2C6AC559D343}" dt="2023-08-25T13:59:26.577" v="6910" actId="14100"/>
          <ac:spMkLst>
            <pc:docMk/>
            <pc:sldMk cId="1897118786" sldId="4134"/>
            <ac:spMk id="22" creationId="{6A83ED9A-BDED-22A5-5484-4FF100C93382}"/>
          </ac:spMkLst>
        </pc:spChg>
        <pc:spChg chg="mod">
          <ac:chgData name="João Luis Aguiar" userId="18a031d5cb8f2fde" providerId="LiveId" clId="{46A802AB-6134-4663-AC22-2C6AC559D343}" dt="2023-08-25T13:59:28.484" v="6911" actId="14100"/>
          <ac:spMkLst>
            <pc:docMk/>
            <pc:sldMk cId="1897118786" sldId="4134"/>
            <ac:spMk id="23" creationId="{0CBFEC67-F8DC-B290-A695-48EEDC072589}"/>
          </ac:spMkLst>
        </pc:spChg>
        <pc:spChg chg="mod">
          <ac:chgData name="João Luis Aguiar" userId="18a031d5cb8f2fde" providerId="LiveId" clId="{46A802AB-6134-4663-AC22-2C6AC559D343}" dt="2023-08-25T13:59:30.501" v="6912" actId="14100"/>
          <ac:spMkLst>
            <pc:docMk/>
            <pc:sldMk cId="1897118786" sldId="4134"/>
            <ac:spMk id="24" creationId="{55C31247-3693-7799-F951-71CC235DAB80}"/>
          </ac:spMkLst>
        </pc:spChg>
        <pc:spChg chg="mod">
          <ac:chgData name="João Luis Aguiar" userId="18a031d5cb8f2fde" providerId="LiveId" clId="{46A802AB-6134-4663-AC22-2C6AC559D343}" dt="2023-08-25T13:59:33.097" v="6913" actId="14100"/>
          <ac:spMkLst>
            <pc:docMk/>
            <pc:sldMk cId="1897118786" sldId="4134"/>
            <ac:spMk id="25" creationId="{F0C20CE1-2732-BFF4-A23F-0A2BCFFD9BE5}"/>
          </ac:spMkLst>
        </pc:spChg>
        <pc:spChg chg="mod">
          <ac:chgData name="João Luis Aguiar" userId="18a031d5cb8f2fde" providerId="LiveId" clId="{46A802AB-6134-4663-AC22-2C6AC559D343}" dt="2023-08-25T13:59:36.835" v="6914" actId="14100"/>
          <ac:spMkLst>
            <pc:docMk/>
            <pc:sldMk cId="1897118786" sldId="4134"/>
            <ac:spMk id="26" creationId="{49987FBF-08E7-0833-40D8-6DCF7F41F9FE}"/>
          </ac:spMkLst>
        </pc:spChg>
        <pc:spChg chg="mod">
          <ac:chgData name="João Luis Aguiar" userId="18a031d5cb8f2fde" providerId="LiveId" clId="{46A802AB-6134-4663-AC22-2C6AC559D343}" dt="2023-08-22T20:28:10.473" v="428" actId="20577"/>
          <ac:spMkLst>
            <pc:docMk/>
            <pc:sldMk cId="1897118786" sldId="4134"/>
            <ac:spMk id="27" creationId="{D7F2A7C5-6284-B2C1-56BD-A511F89C8061}"/>
          </ac:spMkLst>
        </pc:spChg>
        <pc:spChg chg="mod">
          <ac:chgData name="João Luis Aguiar" userId="18a031d5cb8f2fde" providerId="LiveId" clId="{46A802AB-6134-4663-AC22-2C6AC559D343}" dt="2023-08-22T20:28:13.155" v="430" actId="20577"/>
          <ac:spMkLst>
            <pc:docMk/>
            <pc:sldMk cId="1897118786" sldId="4134"/>
            <ac:spMk id="28" creationId="{B40248A6-AB99-DA7B-7E2A-ABD1ED6C00F6}"/>
          </ac:spMkLst>
        </pc:spChg>
        <pc:spChg chg="mod">
          <ac:chgData name="João Luis Aguiar" userId="18a031d5cb8f2fde" providerId="LiveId" clId="{46A802AB-6134-4663-AC22-2C6AC559D343}" dt="2023-08-22T20:28:16.046" v="432" actId="20577"/>
          <ac:spMkLst>
            <pc:docMk/>
            <pc:sldMk cId="1897118786" sldId="4134"/>
            <ac:spMk id="29" creationId="{9DB155F0-2E75-D528-CA0E-CAF120E88A2B}"/>
          </ac:spMkLst>
        </pc:spChg>
        <pc:spChg chg="mod">
          <ac:chgData name="João Luis Aguiar" userId="18a031d5cb8f2fde" providerId="LiveId" clId="{46A802AB-6134-4663-AC22-2C6AC559D343}" dt="2023-08-22T20:28:20.159" v="434" actId="20577"/>
          <ac:spMkLst>
            <pc:docMk/>
            <pc:sldMk cId="1897118786" sldId="4134"/>
            <ac:spMk id="30" creationId="{8CEA1BB4-1040-6463-1A5F-26FCF8BAA17D}"/>
          </ac:spMkLst>
        </pc:spChg>
        <pc:spChg chg="mod">
          <ac:chgData name="João Luis Aguiar" userId="18a031d5cb8f2fde" providerId="LiveId" clId="{46A802AB-6134-4663-AC22-2C6AC559D343}" dt="2023-08-22T20:28:22.916" v="436" actId="20577"/>
          <ac:spMkLst>
            <pc:docMk/>
            <pc:sldMk cId="1897118786" sldId="4134"/>
            <ac:spMk id="31" creationId="{E97D306A-D935-7011-CD97-0A1E6C248926}"/>
          </ac:spMkLst>
        </pc:spChg>
        <pc:picChg chg="mod">
          <ac:chgData name="João Luis Aguiar" userId="18a031d5cb8f2fde" providerId="LiveId" clId="{46A802AB-6134-4663-AC22-2C6AC559D343}" dt="2023-08-25T14:00:57.773" v="6930" actId="14100"/>
          <ac:picMkLst>
            <pc:docMk/>
            <pc:sldMk cId="1897118786" sldId="4134"/>
            <ac:picMk id="5" creationId="{00000000-0000-0000-0000-000000000000}"/>
          </ac:picMkLst>
        </pc:picChg>
      </pc:sldChg>
      <pc:sldChg chg="addSp delSp modSp add mod">
        <pc:chgData name="João Luis Aguiar" userId="18a031d5cb8f2fde" providerId="LiveId" clId="{46A802AB-6134-4663-AC22-2C6AC559D343}" dt="2023-08-25T14:22:19.031" v="6962" actId="113"/>
        <pc:sldMkLst>
          <pc:docMk/>
          <pc:sldMk cId="821594958" sldId="4135"/>
        </pc:sldMkLst>
        <pc:spChg chg="add mod">
          <ac:chgData name="João Luis Aguiar" userId="18a031d5cb8f2fde" providerId="LiveId" clId="{46A802AB-6134-4663-AC22-2C6AC559D343}" dt="2023-08-25T14:02:38.716" v="6955" actId="14100"/>
          <ac:spMkLst>
            <pc:docMk/>
            <pc:sldMk cId="821594958" sldId="4135"/>
            <ac:spMk id="4" creationId="{1A2BD8E6-2E7D-2A3C-A088-B205BFB3C6C2}"/>
          </ac:spMkLst>
        </pc:spChg>
        <pc:spChg chg="del mod">
          <ac:chgData name="João Luis Aguiar" userId="18a031d5cb8f2fde" providerId="LiveId" clId="{46A802AB-6134-4663-AC22-2C6AC559D343}" dt="2023-08-24T17:41:31.701" v="6309" actId="478"/>
          <ac:spMkLst>
            <pc:docMk/>
            <pc:sldMk cId="821594958" sldId="4135"/>
            <ac:spMk id="6" creationId="{D6E05BEC-9090-5614-A817-33F7211FA652}"/>
          </ac:spMkLst>
        </pc:spChg>
        <pc:spChg chg="add mod">
          <ac:chgData name="João Luis Aguiar" userId="18a031d5cb8f2fde" providerId="LiveId" clId="{46A802AB-6134-4663-AC22-2C6AC559D343}" dt="2023-08-25T14:22:19.031" v="6962" actId="113"/>
          <ac:spMkLst>
            <pc:docMk/>
            <pc:sldMk cId="821594958" sldId="4135"/>
            <ac:spMk id="7" creationId="{CA6F144D-17DE-9519-12C0-C5579B5B6C8D}"/>
          </ac:spMkLst>
        </pc:spChg>
        <pc:spChg chg="del mod">
          <ac:chgData name="João Luis Aguiar" userId="18a031d5cb8f2fde" providerId="LiveId" clId="{46A802AB-6134-4663-AC22-2C6AC559D343}" dt="2023-08-24T17:41:34.626" v="6310" actId="478"/>
          <ac:spMkLst>
            <pc:docMk/>
            <pc:sldMk cId="821594958" sldId="4135"/>
            <ac:spMk id="8" creationId="{25897959-D478-E780-4182-DD6ED6D5076D}"/>
          </ac:spMkLst>
        </pc:spChg>
        <pc:spChg chg="mod">
          <ac:chgData name="João Luis Aguiar" userId="18a031d5cb8f2fde" providerId="LiveId" clId="{46A802AB-6134-4663-AC22-2C6AC559D343}" dt="2023-08-25T14:02:09.256" v="6947" actId="14100"/>
          <ac:spMkLst>
            <pc:docMk/>
            <pc:sldMk cId="821594958" sldId="4135"/>
            <ac:spMk id="11" creationId="{1E2D6683-5955-AB8B-A684-1A6AC84320A3}"/>
          </ac:spMkLst>
        </pc:spChg>
        <pc:spChg chg="mod">
          <ac:chgData name="João Luis Aguiar" userId="18a031d5cb8f2fde" providerId="LiveId" clId="{46A802AB-6134-4663-AC22-2C6AC559D343}" dt="2023-08-25T14:22:09.301" v="6961" actId="123"/>
          <ac:spMkLst>
            <pc:docMk/>
            <pc:sldMk cId="821594958" sldId="4135"/>
            <ac:spMk id="14" creationId="{B01CCC0E-8D1D-11CF-2E06-49746A2DD639}"/>
          </ac:spMkLst>
        </pc:spChg>
        <pc:spChg chg="mod">
          <ac:chgData name="João Luis Aguiar" userId="18a031d5cb8f2fde" providerId="LiveId" clId="{46A802AB-6134-4663-AC22-2C6AC559D343}" dt="2023-08-25T14:22:04.644" v="6960" actId="123"/>
          <ac:spMkLst>
            <pc:docMk/>
            <pc:sldMk cId="821594958" sldId="4135"/>
            <ac:spMk id="16" creationId="{83FE6E27-4DF0-0DC8-36B7-AA2E6ECB4E1D}"/>
          </ac:spMkLst>
        </pc:spChg>
        <pc:spChg chg="mod">
          <ac:chgData name="João Luis Aguiar" userId="18a031d5cb8f2fde" providerId="LiveId" clId="{46A802AB-6134-4663-AC22-2C6AC559D343}" dt="2023-08-25T14:01:11.856" v="6933" actId="14100"/>
          <ac:spMkLst>
            <pc:docMk/>
            <pc:sldMk cId="821594958" sldId="4135"/>
            <ac:spMk id="22" creationId="{6A83ED9A-BDED-22A5-5484-4FF100C93382}"/>
          </ac:spMkLst>
        </pc:spChg>
        <pc:spChg chg="mod">
          <ac:chgData name="João Luis Aguiar" userId="18a031d5cb8f2fde" providerId="LiveId" clId="{46A802AB-6134-4663-AC22-2C6AC559D343}" dt="2023-08-25T14:01:14.232" v="6934" actId="14100"/>
          <ac:spMkLst>
            <pc:docMk/>
            <pc:sldMk cId="821594958" sldId="4135"/>
            <ac:spMk id="23" creationId="{0CBFEC67-F8DC-B290-A695-48EEDC072589}"/>
          </ac:spMkLst>
        </pc:spChg>
        <pc:spChg chg="mod">
          <ac:chgData name="João Luis Aguiar" userId="18a031d5cb8f2fde" providerId="LiveId" clId="{46A802AB-6134-4663-AC22-2C6AC559D343}" dt="2023-08-25T14:01:16.754" v="6935" actId="14100"/>
          <ac:spMkLst>
            <pc:docMk/>
            <pc:sldMk cId="821594958" sldId="4135"/>
            <ac:spMk id="24" creationId="{55C31247-3693-7799-F951-71CC235DAB80}"/>
          </ac:spMkLst>
        </pc:spChg>
        <pc:spChg chg="mod">
          <ac:chgData name="João Luis Aguiar" userId="18a031d5cb8f2fde" providerId="LiveId" clId="{46A802AB-6134-4663-AC22-2C6AC559D343}" dt="2023-08-25T14:01:19.258" v="6936" actId="14100"/>
          <ac:spMkLst>
            <pc:docMk/>
            <pc:sldMk cId="821594958" sldId="4135"/>
            <ac:spMk id="25" creationId="{F0C20CE1-2732-BFF4-A23F-0A2BCFFD9BE5}"/>
          </ac:spMkLst>
        </pc:spChg>
        <pc:spChg chg="mod">
          <ac:chgData name="João Luis Aguiar" userId="18a031d5cb8f2fde" providerId="LiveId" clId="{46A802AB-6134-4663-AC22-2C6AC559D343}" dt="2023-08-25T14:01:22.237" v="6937" actId="14100"/>
          <ac:spMkLst>
            <pc:docMk/>
            <pc:sldMk cId="821594958" sldId="4135"/>
            <ac:spMk id="26" creationId="{49987FBF-08E7-0833-40D8-6DCF7F41F9FE}"/>
          </ac:spMkLst>
        </pc:spChg>
        <pc:spChg chg="mod">
          <ac:chgData name="João Luis Aguiar" userId="18a031d5cb8f2fde" providerId="LiveId" clId="{46A802AB-6134-4663-AC22-2C6AC559D343}" dt="2023-08-22T20:53:46.166" v="1043" actId="20577"/>
          <ac:spMkLst>
            <pc:docMk/>
            <pc:sldMk cId="821594958" sldId="4135"/>
            <ac:spMk id="27" creationId="{D7F2A7C5-6284-B2C1-56BD-A511F89C8061}"/>
          </ac:spMkLst>
        </pc:spChg>
        <pc:spChg chg="mod">
          <ac:chgData name="João Luis Aguiar" userId="18a031d5cb8f2fde" providerId="LiveId" clId="{46A802AB-6134-4663-AC22-2C6AC559D343}" dt="2023-08-22T20:53:48.874" v="1045" actId="20577"/>
          <ac:spMkLst>
            <pc:docMk/>
            <pc:sldMk cId="821594958" sldId="4135"/>
            <ac:spMk id="28" creationId="{B40248A6-AB99-DA7B-7E2A-ABD1ED6C00F6}"/>
          </ac:spMkLst>
        </pc:spChg>
        <pc:spChg chg="mod">
          <ac:chgData name="João Luis Aguiar" userId="18a031d5cb8f2fde" providerId="LiveId" clId="{46A802AB-6134-4663-AC22-2C6AC559D343}" dt="2023-08-22T20:53:51.174" v="1047" actId="20577"/>
          <ac:spMkLst>
            <pc:docMk/>
            <pc:sldMk cId="821594958" sldId="4135"/>
            <ac:spMk id="29" creationId="{9DB155F0-2E75-D528-CA0E-CAF120E88A2B}"/>
          </ac:spMkLst>
        </pc:spChg>
        <pc:spChg chg="mod">
          <ac:chgData name="João Luis Aguiar" userId="18a031d5cb8f2fde" providerId="LiveId" clId="{46A802AB-6134-4663-AC22-2C6AC559D343}" dt="2023-08-22T20:53:53.687" v="1049" actId="20577"/>
          <ac:spMkLst>
            <pc:docMk/>
            <pc:sldMk cId="821594958" sldId="4135"/>
            <ac:spMk id="30" creationId="{8CEA1BB4-1040-6463-1A5F-26FCF8BAA17D}"/>
          </ac:spMkLst>
        </pc:spChg>
        <pc:spChg chg="mod">
          <ac:chgData name="João Luis Aguiar" userId="18a031d5cb8f2fde" providerId="LiveId" clId="{46A802AB-6134-4663-AC22-2C6AC559D343}" dt="2023-08-22T20:53:55.996" v="1051" actId="20577"/>
          <ac:spMkLst>
            <pc:docMk/>
            <pc:sldMk cId="821594958" sldId="4135"/>
            <ac:spMk id="31" creationId="{E97D306A-D935-7011-CD97-0A1E6C248926}"/>
          </ac:spMkLst>
        </pc:spChg>
      </pc:sldChg>
      <pc:sldChg chg="modSp add del mod">
        <pc:chgData name="João Luis Aguiar" userId="18a031d5cb8f2fde" providerId="LiveId" clId="{46A802AB-6134-4663-AC22-2C6AC559D343}" dt="2023-08-24T17:42:33.390" v="6319" actId="47"/>
        <pc:sldMkLst>
          <pc:docMk/>
          <pc:sldMk cId="2543418076" sldId="4136"/>
        </pc:sldMkLst>
        <pc:spChg chg="mod">
          <ac:chgData name="João Luis Aguiar" userId="18a031d5cb8f2fde" providerId="LiveId" clId="{46A802AB-6134-4663-AC22-2C6AC559D343}" dt="2023-08-24T17:38:36.707" v="6286"/>
          <ac:spMkLst>
            <pc:docMk/>
            <pc:sldMk cId="2543418076" sldId="4136"/>
            <ac:spMk id="6" creationId="{D6E05BEC-9090-5614-A817-33F7211FA652}"/>
          </ac:spMkLst>
        </pc:spChg>
        <pc:spChg chg="mod">
          <ac:chgData name="João Luis Aguiar" userId="18a031d5cb8f2fde" providerId="LiveId" clId="{46A802AB-6134-4663-AC22-2C6AC559D343}" dt="2023-08-24T17:38:45.526" v="6288"/>
          <ac:spMkLst>
            <pc:docMk/>
            <pc:sldMk cId="2543418076" sldId="4136"/>
            <ac:spMk id="8" creationId="{25897959-D478-E780-4182-DD6ED6D5076D}"/>
          </ac:spMkLst>
        </pc:spChg>
        <pc:spChg chg="mod">
          <ac:chgData name="João Luis Aguiar" userId="18a031d5cb8f2fde" providerId="LiveId" clId="{46A802AB-6134-4663-AC22-2C6AC559D343}" dt="2023-08-24T17:38:57.095" v="6289" actId="6549"/>
          <ac:spMkLst>
            <pc:docMk/>
            <pc:sldMk cId="2543418076" sldId="4136"/>
            <ac:spMk id="11" creationId="{1E2D6683-5955-AB8B-A684-1A6AC84320A3}"/>
          </ac:spMkLst>
        </pc:spChg>
        <pc:spChg chg="mod">
          <ac:chgData name="João Luis Aguiar" userId="18a031d5cb8f2fde" providerId="LiveId" clId="{46A802AB-6134-4663-AC22-2C6AC559D343}" dt="2023-08-22T21:28:25.962" v="2421" actId="6549"/>
          <ac:spMkLst>
            <pc:docMk/>
            <pc:sldMk cId="2543418076" sldId="4136"/>
            <ac:spMk id="14" creationId="{B01CCC0E-8D1D-11CF-2E06-49746A2DD639}"/>
          </ac:spMkLst>
        </pc:spChg>
        <pc:spChg chg="mod">
          <ac:chgData name="João Luis Aguiar" userId="18a031d5cb8f2fde" providerId="LiveId" clId="{46A802AB-6134-4663-AC22-2C6AC559D343}" dt="2023-08-22T21:28:13.770" v="2419" actId="6549"/>
          <ac:spMkLst>
            <pc:docMk/>
            <pc:sldMk cId="2543418076" sldId="4136"/>
            <ac:spMk id="16" creationId="{83FE6E27-4DF0-0DC8-36B7-AA2E6ECB4E1D}"/>
          </ac:spMkLst>
        </pc:spChg>
        <pc:spChg chg="mod">
          <ac:chgData name="João Luis Aguiar" userId="18a031d5cb8f2fde" providerId="LiveId" clId="{46A802AB-6134-4663-AC22-2C6AC559D343}" dt="2023-08-22T21:14:12.025" v="1735" actId="20577"/>
          <ac:spMkLst>
            <pc:docMk/>
            <pc:sldMk cId="2543418076" sldId="4136"/>
            <ac:spMk id="27" creationId="{D7F2A7C5-6284-B2C1-56BD-A511F89C8061}"/>
          </ac:spMkLst>
        </pc:spChg>
        <pc:spChg chg="mod">
          <ac:chgData name="João Luis Aguiar" userId="18a031d5cb8f2fde" providerId="LiveId" clId="{46A802AB-6134-4663-AC22-2C6AC559D343}" dt="2023-08-22T21:14:14.486" v="1737" actId="20577"/>
          <ac:spMkLst>
            <pc:docMk/>
            <pc:sldMk cId="2543418076" sldId="4136"/>
            <ac:spMk id="28" creationId="{B40248A6-AB99-DA7B-7E2A-ABD1ED6C00F6}"/>
          </ac:spMkLst>
        </pc:spChg>
        <pc:spChg chg="mod">
          <ac:chgData name="João Luis Aguiar" userId="18a031d5cb8f2fde" providerId="LiveId" clId="{46A802AB-6134-4663-AC22-2C6AC559D343}" dt="2023-08-22T21:14:17.180" v="1739" actId="20577"/>
          <ac:spMkLst>
            <pc:docMk/>
            <pc:sldMk cId="2543418076" sldId="4136"/>
            <ac:spMk id="29" creationId="{9DB155F0-2E75-D528-CA0E-CAF120E88A2B}"/>
          </ac:spMkLst>
        </pc:spChg>
        <pc:spChg chg="mod">
          <ac:chgData name="João Luis Aguiar" userId="18a031d5cb8f2fde" providerId="LiveId" clId="{46A802AB-6134-4663-AC22-2C6AC559D343}" dt="2023-08-22T21:14:19.915" v="1741" actId="20577"/>
          <ac:spMkLst>
            <pc:docMk/>
            <pc:sldMk cId="2543418076" sldId="4136"/>
            <ac:spMk id="30" creationId="{8CEA1BB4-1040-6463-1A5F-26FCF8BAA17D}"/>
          </ac:spMkLst>
        </pc:spChg>
        <pc:spChg chg="mod">
          <ac:chgData name="João Luis Aguiar" userId="18a031d5cb8f2fde" providerId="LiveId" clId="{46A802AB-6134-4663-AC22-2C6AC559D343}" dt="2023-08-22T21:14:23.076" v="1743" actId="20577"/>
          <ac:spMkLst>
            <pc:docMk/>
            <pc:sldMk cId="2543418076" sldId="4136"/>
            <ac:spMk id="31" creationId="{E97D306A-D935-7011-CD97-0A1E6C248926}"/>
          </ac:spMkLst>
        </pc:spChg>
      </pc:sldChg>
      <pc:sldChg chg="modSp add del mod">
        <pc:chgData name="João Luis Aguiar" userId="18a031d5cb8f2fde" providerId="LiveId" clId="{46A802AB-6134-4663-AC22-2C6AC559D343}" dt="2023-08-25T14:22:46.951" v="6963" actId="47"/>
        <pc:sldMkLst>
          <pc:docMk/>
          <pc:sldMk cId="698365901" sldId="4137"/>
        </pc:sldMkLst>
        <pc:spChg chg="mod">
          <ac:chgData name="João Luis Aguiar" userId="18a031d5cb8f2fde" providerId="LiveId" clId="{46A802AB-6134-4663-AC22-2C6AC559D343}" dt="2023-08-24T18:40:40.442" v="6367" actId="6549"/>
          <ac:spMkLst>
            <pc:docMk/>
            <pc:sldMk cId="698365901" sldId="4137"/>
            <ac:spMk id="9" creationId="{97F97D92-629C-3423-20C1-78FB47B32369}"/>
          </ac:spMkLst>
        </pc:spChg>
        <pc:spChg chg="mod">
          <ac:chgData name="João Luis Aguiar" userId="18a031d5cb8f2fde" providerId="LiveId" clId="{46A802AB-6134-4663-AC22-2C6AC559D343}" dt="2023-08-22T21:29:51.680" v="2424" actId="20577"/>
          <ac:spMkLst>
            <pc:docMk/>
            <pc:sldMk cId="698365901" sldId="4137"/>
            <ac:spMk id="13" creationId="{00000000-0000-0000-0000-000000000000}"/>
          </ac:spMkLst>
        </pc:spChg>
      </pc:sldChg>
      <pc:sldChg chg="addSp delSp modSp add mod">
        <pc:chgData name="João Luis Aguiar" userId="18a031d5cb8f2fde" providerId="LiveId" clId="{46A802AB-6134-4663-AC22-2C6AC559D343}" dt="2023-08-25T18:17:36.138" v="8407" actId="20577"/>
        <pc:sldMkLst>
          <pc:docMk/>
          <pc:sldMk cId="1616027915" sldId="4138"/>
        </pc:sldMkLst>
        <pc:spChg chg="add mod">
          <ac:chgData name="João Luis Aguiar" userId="18a031d5cb8f2fde" providerId="LiveId" clId="{46A802AB-6134-4663-AC22-2C6AC559D343}" dt="2023-08-23T19:21:20.211" v="6178" actId="6549"/>
          <ac:spMkLst>
            <pc:docMk/>
            <pc:sldMk cId="1616027915" sldId="4138"/>
            <ac:spMk id="6" creationId="{EEFB5C67-D2E9-E7BC-B951-FE47D3059288}"/>
          </ac:spMkLst>
        </pc:spChg>
        <pc:spChg chg="add mod">
          <ac:chgData name="João Luis Aguiar" userId="18a031d5cb8f2fde" providerId="LiveId" clId="{46A802AB-6134-4663-AC22-2C6AC559D343}" dt="2023-08-25T18:17:36.138" v="8407" actId="20577"/>
          <ac:spMkLst>
            <pc:docMk/>
            <pc:sldMk cId="1616027915" sldId="4138"/>
            <ac:spMk id="9" creationId="{114F529B-344A-AB48-2DA1-A70F455D4C27}"/>
          </ac:spMkLst>
        </pc:spChg>
        <pc:spChg chg="add mod">
          <ac:chgData name="João Luis Aguiar" userId="18a031d5cb8f2fde" providerId="LiveId" clId="{46A802AB-6134-4663-AC22-2C6AC559D343}" dt="2023-08-25T18:17:13.839" v="8405" actId="1076"/>
          <ac:spMkLst>
            <pc:docMk/>
            <pc:sldMk cId="1616027915" sldId="4138"/>
            <ac:spMk id="11" creationId="{7302ECFA-B761-3FAA-C991-B5032EE72212}"/>
          </ac:spMkLst>
        </pc:spChg>
        <pc:spChg chg="mod">
          <ac:chgData name="João Luis Aguiar" userId="18a031d5cb8f2fde" providerId="LiveId" clId="{46A802AB-6134-4663-AC22-2C6AC559D343}" dt="2023-08-25T18:15:30.912" v="8384" actId="20577"/>
          <ac:spMkLst>
            <pc:docMk/>
            <pc:sldMk cId="1616027915" sldId="4138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5T18:14:56.467" v="8378" actId="1076"/>
          <ac:spMkLst>
            <pc:docMk/>
            <pc:sldMk cId="1616027915" sldId="4138"/>
            <ac:spMk id="30" creationId="{87277263-F60E-B45C-4222-085FF4C1B1EA}"/>
          </ac:spMkLst>
        </pc:spChg>
        <pc:spChg chg="del mod">
          <ac:chgData name="João Luis Aguiar" userId="18a031d5cb8f2fde" providerId="LiveId" clId="{46A802AB-6134-4663-AC22-2C6AC559D343}" dt="2023-08-25T18:15:43.361" v="8389" actId="478"/>
          <ac:spMkLst>
            <pc:docMk/>
            <pc:sldMk cId="1616027915" sldId="4138"/>
            <ac:spMk id="32" creationId="{6E2C9FB2-1D31-6826-8CAC-B2AF6B709526}"/>
          </ac:spMkLst>
        </pc:spChg>
        <pc:spChg chg="del">
          <ac:chgData name="João Luis Aguiar" userId="18a031d5cb8f2fde" providerId="LiveId" clId="{46A802AB-6134-4663-AC22-2C6AC559D343}" dt="2023-08-22T21:40:27.454" v="2617" actId="478"/>
          <ac:spMkLst>
            <pc:docMk/>
            <pc:sldMk cId="1616027915" sldId="4138"/>
            <ac:spMk id="33" creationId="{B1F73BBD-A176-34B9-CF97-E350890D929A}"/>
          </ac:spMkLst>
        </pc:spChg>
        <pc:spChg chg="del mod">
          <ac:chgData name="João Luis Aguiar" userId="18a031d5cb8f2fde" providerId="LiveId" clId="{46A802AB-6134-4663-AC22-2C6AC559D343}" dt="2023-08-25T18:15:33.729" v="8385" actId="478"/>
          <ac:spMkLst>
            <pc:docMk/>
            <pc:sldMk cId="1616027915" sldId="4138"/>
            <ac:spMk id="36" creationId="{A16DD020-A0C7-FD26-8CA4-0931E0ECCFF7}"/>
          </ac:spMkLst>
        </pc:spChg>
        <pc:spChg chg="add del">
          <ac:chgData name="João Luis Aguiar" userId="18a031d5cb8f2fde" providerId="LiveId" clId="{46A802AB-6134-4663-AC22-2C6AC559D343}" dt="2023-08-22T21:35:18.023" v="2514" actId="478"/>
          <ac:spMkLst>
            <pc:docMk/>
            <pc:sldMk cId="1616027915" sldId="4138"/>
            <ac:spMk id="37" creationId="{D05357E8-D444-3F2D-16BC-1AEE59B1E589}"/>
          </ac:spMkLst>
        </pc:spChg>
        <pc:grpChg chg="del mod">
          <ac:chgData name="João Luis Aguiar" userId="18a031d5cb8f2fde" providerId="LiveId" clId="{46A802AB-6134-4663-AC22-2C6AC559D343}" dt="2023-08-25T18:15:39.882" v="8387" actId="478"/>
          <ac:grpSpMkLst>
            <pc:docMk/>
            <pc:sldMk cId="1616027915" sldId="4138"/>
            <ac:grpSpMk id="25" creationId="{F2D4BC7F-8701-BCED-9E54-105D699A19A2}"/>
          </ac:grpSpMkLst>
        </pc:grpChg>
        <pc:picChg chg="del">
          <ac:chgData name="João Luis Aguiar" userId="18a031d5cb8f2fde" providerId="LiveId" clId="{46A802AB-6134-4663-AC22-2C6AC559D343}" dt="2023-08-22T21:34:58.984" v="2508" actId="478"/>
          <ac:picMkLst>
            <pc:docMk/>
            <pc:sldMk cId="1616027915" sldId="4138"/>
            <ac:picMk id="4" creationId="{595CDABC-431A-4DC7-C4CD-DFA8E47C61D4}"/>
          </ac:picMkLst>
        </pc:picChg>
        <pc:picChg chg="add del">
          <ac:chgData name="João Luis Aguiar" userId="18a031d5cb8f2fde" providerId="LiveId" clId="{46A802AB-6134-4663-AC22-2C6AC559D343}" dt="2023-08-25T18:13:42.033" v="8361" actId="22"/>
          <ac:picMkLst>
            <pc:docMk/>
            <pc:sldMk cId="1616027915" sldId="4138"/>
            <ac:picMk id="4" creationId="{9D5F2529-25F8-5666-7C82-8AC8BADA2A13}"/>
          </ac:picMkLst>
        </pc:picChg>
        <pc:picChg chg="del">
          <ac:chgData name="João Luis Aguiar" userId="18a031d5cb8f2fde" providerId="LiveId" clId="{46A802AB-6134-4663-AC22-2C6AC559D343}" dt="2023-08-22T21:34:58.246" v="2507" actId="478"/>
          <ac:picMkLst>
            <pc:docMk/>
            <pc:sldMk cId="1616027915" sldId="4138"/>
            <ac:picMk id="7" creationId="{B29172C2-7F65-0B65-ED98-94769CA560DE}"/>
          </ac:picMkLst>
        </pc:picChg>
        <pc:picChg chg="add mod">
          <ac:chgData name="João Luis Aguiar" userId="18a031d5cb8f2fde" providerId="LiveId" clId="{46A802AB-6134-4663-AC22-2C6AC559D343}" dt="2023-08-25T18:16:20.527" v="8400" actId="1076"/>
          <ac:picMkLst>
            <pc:docMk/>
            <pc:sldMk cId="1616027915" sldId="4138"/>
            <ac:picMk id="8" creationId="{D2880524-609E-9CED-3ED1-B09980D82A2B}"/>
          </ac:picMkLst>
        </pc:picChg>
      </pc:sldChg>
      <pc:sldChg chg="add del">
        <pc:chgData name="João Luis Aguiar" userId="18a031d5cb8f2fde" providerId="LiveId" clId="{46A802AB-6134-4663-AC22-2C6AC559D343}" dt="2023-08-22T21:49:13.859" v="2654" actId="47"/>
        <pc:sldMkLst>
          <pc:docMk/>
          <pc:sldMk cId="987244767" sldId="4139"/>
        </pc:sldMkLst>
      </pc:sldChg>
      <pc:sldChg chg="modSp add mod ord">
        <pc:chgData name="João Luis Aguiar" userId="18a031d5cb8f2fde" providerId="LiveId" clId="{46A802AB-6134-4663-AC22-2C6AC559D343}" dt="2023-08-25T14:23:54.916" v="6965" actId="255"/>
        <pc:sldMkLst>
          <pc:docMk/>
          <pc:sldMk cId="4082485159" sldId="4139"/>
        </pc:sldMkLst>
        <pc:spChg chg="mod">
          <ac:chgData name="João Luis Aguiar" userId="18a031d5cb8f2fde" providerId="LiveId" clId="{46A802AB-6134-4663-AC22-2C6AC559D343}" dt="2023-08-25T14:23:54.916" v="6965" actId="255"/>
          <ac:spMkLst>
            <pc:docMk/>
            <pc:sldMk cId="4082485159" sldId="4139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4T18:55:36.560" v="6621" actId="113"/>
          <ac:spMkLst>
            <pc:docMk/>
            <pc:sldMk cId="4082485159" sldId="4139"/>
            <ac:spMk id="78" creationId="{4D2E8CB8-6E4F-5D35-105C-CC6FEA83A897}"/>
          </ac:spMkLst>
        </pc:spChg>
        <pc:picChg chg="mod">
          <ac:chgData name="João Luis Aguiar" userId="18a031d5cb8f2fde" providerId="LiveId" clId="{46A802AB-6134-4663-AC22-2C6AC559D343}" dt="2023-08-22T22:54:43.755" v="4285" actId="14100"/>
          <ac:picMkLst>
            <pc:docMk/>
            <pc:sldMk cId="4082485159" sldId="4139"/>
            <ac:picMk id="5" creationId="{00000000-0000-0000-0000-000000000000}"/>
          </ac:picMkLst>
        </pc:picChg>
      </pc:sldChg>
      <pc:sldChg chg="addSp delSp modSp add del mod">
        <pc:chgData name="João Luis Aguiar" userId="18a031d5cb8f2fde" providerId="LiveId" clId="{46A802AB-6134-4663-AC22-2C6AC559D343}" dt="2023-08-25T16:30:54.114" v="7191" actId="47"/>
        <pc:sldMkLst>
          <pc:docMk/>
          <pc:sldMk cId="1808604233" sldId="4140"/>
        </pc:sldMkLst>
        <pc:spChg chg="del mod">
          <ac:chgData name="João Luis Aguiar" userId="18a031d5cb8f2fde" providerId="LiveId" clId="{46A802AB-6134-4663-AC22-2C6AC559D343}" dt="2023-08-22T22:46:49.671" v="4034" actId="478"/>
          <ac:spMkLst>
            <pc:docMk/>
            <pc:sldMk cId="1808604233" sldId="4140"/>
            <ac:spMk id="11" creationId="{417ABE23-B1F2-DE9C-70BE-59F0621BE4A5}"/>
          </ac:spMkLst>
        </pc:spChg>
        <pc:spChg chg="mod">
          <ac:chgData name="João Luis Aguiar" userId="18a031d5cb8f2fde" providerId="LiveId" clId="{46A802AB-6134-4663-AC22-2C6AC559D343}" dt="2023-08-25T16:15:13.466" v="7130" actId="20577"/>
          <ac:spMkLst>
            <pc:docMk/>
            <pc:sldMk cId="1808604233" sldId="4140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2T22:21:23.940" v="3346" actId="478"/>
          <ac:spMkLst>
            <pc:docMk/>
            <pc:sldMk cId="1808604233" sldId="4140"/>
            <ac:spMk id="14" creationId="{571FEF3F-5832-7179-497B-6D229683E8A4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15" creationId="{161C50D9-C284-C59B-9B97-661D4395D90B}"/>
          </ac:spMkLst>
        </pc:spChg>
        <pc:spChg chg="del mod">
          <ac:chgData name="João Luis Aguiar" userId="18a031d5cb8f2fde" providerId="LiveId" clId="{46A802AB-6134-4663-AC22-2C6AC559D343}" dt="2023-08-22T22:21:33.885" v="3351" actId="478"/>
          <ac:spMkLst>
            <pc:docMk/>
            <pc:sldMk cId="1808604233" sldId="4140"/>
            <ac:spMk id="16" creationId="{5260B3A8-839E-F9A9-C4E5-B7CBD93122C9}"/>
          </ac:spMkLst>
        </pc:spChg>
        <pc:spChg chg="del mod">
          <ac:chgData name="João Luis Aguiar" userId="18a031d5cb8f2fde" providerId="LiveId" clId="{46A802AB-6134-4663-AC22-2C6AC559D343}" dt="2023-08-22T22:47:04.351" v="4037" actId="478"/>
          <ac:spMkLst>
            <pc:docMk/>
            <pc:sldMk cId="1808604233" sldId="4140"/>
            <ac:spMk id="17" creationId="{9946B8AA-B6E7-683E-F5BB-DBCA3A3DD13F}"/>
          </ac:spMkLst>
        </pc:spChg>
        <pc:spChg chg="mod">
          <ac:chgData name="João Luis Aguiar" userId="18a031d5cb8f2fde" providerId="LiveId" clId="{46A802AB-6134-4663-AC22-2C6AC559D343}" dt="2023-08-23T19:31:26.275" v="6206" actId="1076"/>
          <ac:spMkLst>
            <pc:docMk/>
            <pc:sldMk cId="1808604233" sldId="4140"/>
            <ac:spMk id="18" creationId="{FF7DE437-7996-7964-4F3E-7D147BA49DC3}"/>
          </ac:spMkLst>
        </pc:spChg>
        <pc:spChg chg="mod">
          <ac:chgData name="João Luis Aguiar" userId="18a031d5cb8f2fde" providerId="LiveId" clId="{46A802AB-6134-4663-AC22-2C6AC559D343}" dt="2023-08-23T19:31:20.007" v="6205" actId="5793"/>
          <ac:spMkLst>
            <pc:docMk/>
            <pc:sldMk cId="1808604233" sldId="4140"/>
            <ac:spMk id="19" creationId="{E03DCB32-5B43-A013-27C2-32395D626C51}"/>
          </ac:spMkLst>
        </pc:spChg>
        <pc:spChg chg="del mod">
          <ac:chgData name="João Luis Aguiar" userId="18a031d5cb8f2fde" providerId="LiveId" clId="{46A802AB-6134-4663-AC22-2C6AC559D343}" dt="2023-08-22T22:21:29.786" v="3349" actId="478"/>
          <ac:spMkLst>
            <pc:docMk/>
            <pc:sldMk cId="1808604233" sldId="4140"/>
            <ac:spMk id="20" creationId="{3B5CA703-5E64-3429-3F48-2D025331411E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21" creationId="{28A8F183-2548-3577-66CB-7EA235754A4E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22" creationId="{4CF61C46-27BE-8580-38DE-A634B2B1F44B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23" creationId="{A2041CDF-A86C-455D-6224-22AA9FBC0729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24" creationId="{A670CCC5-2E03-68D0-4636-D3D22F34ACE7}"/>
          </ac:spMkLst>
        </pc:spChg>
        <pc:spChg chg="mod">
          <ac:chgData name="João Luis Aguiar" userId="18a031d5cb8f2fde" providerId="LiveId" clId="{46A802AB-6134-4663-AC22-2C6AC559D343}" dt="2023-08-24T18:44:57.349" v="6368" actId="14100"/>
          <ac:spMkLst>
            <pc:docMk/>
            <pc:sldMk cId="1808604233" sldId="4140"/>
            <ac:spMk id="25" creationId="{B51C2112-00ED-3538-061F-BA57584244F7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26" creationId="{683E19BA-D911-4E2F-6C23-A318780315BE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28" creationId="{254701B5-DC9C-AF98-7CE9-6B56EE99815B}"/>
          </ac:spMkLst>
        </pc:spChg>
        <pc:spChg chg="del">
          <ac:chgData name="João Luis Aguiar" userId="18a031d5cb8f2fde" providerId="LiveId" clId="{46A802AB-6134-4663-AC22-2C6AC559D343}" dt="2023-08-22T22:21:51.604" v="3357" actId="478"/>
          <ac:spMkLst>
            <pc:docMk/>
            <pc:sldMk cId="1808604233" sldId="4140"/>
            <ac:spMk id="29" creationId="{34A57A9C-A71E-2D2F-B2E3-9B532E624699}"/>
          </ac:spMkLst>
        </pc:spChg>
        <pc:spChg chg="mod">
          <ac:chgData name="João Luis Aguiar" userId="18a031d5cb8f2fde" providerId="LiveId" clId="{46A802AB-6134-4663-AC22-2C6AC559D343}" dt="2023-08-24T18:45:11.265" v="6372" actId="1076"/>
          <ac:spMkLst>
            <pc:docMk/>
            <pc:sldMk cId="1808604233" sldId="4140"/>
            <ac:spMk id="30" creationId="{B4CBC76E-80D4-CA3C-2E80-09063E2CE847}"/>
          </ac:spMkLst>
        </pc:spChg>
        <pc:spChg chg="mod">
          <ac:chgData name="João Luis Aguiar" userId="18a031d5cb8f2fde" providerId="LiveId" clId="{46A802AB-6134-4663-AC22-2C6AC559D343}" dt="2023-08-24T18:45:05.466" v="6370" actId="255"/>
          <ac:spMkLst>
            <pc:docMk/>
            <pc:sldMk cId="1808604233" sldId="4140"/>
            <ac:spMk id="31" creationId="{F84BEF7A-34EB-EA12-D1AE-1CEEAFDB1EFC}"/>
          </ac:spMkLst>
        </pc:spChg>
        <pc:spChg chg="del mod">
          <ac:chgData name="João Luis Aguiar" userId="18a031d5cb8f2fde" providerId="LiveId" clId="{46A802AB-6134-4663-AC22-2C6AC559D343}" dt="2023-08-22T22:22:30.870" v="3366" actId="478"/>
          <ac:spMkLst>
            <pc:docMk/>
            <pc:sldMk cId="1808604233" sldId="4140"/>
            <ac:spMk id="32" creationId="{D90D1FCB-DCBF-BBF1-9018-3F6791DC8AA7}"/>
          </ac:spMkLst>
        </pc:spChg>
        <pc:spChg chg="del">
          <ac:chgData name="João Luis Aguiar" userId="18a031d5cb8f2fde" providerId="LiveId" clId="{46A802AB-6134-4663-AC22-2C6AC559D343}" dt="2023-08-22T22:22:28.209" v="3365" actId="478"/>
          <ac:spMkLst>
            <pc:docMk/>
            <pc:sldMk cId="1808604233" sldId="4140"/>
            <ac:spMk id="33" creationId="{E492AA1F-3046-DBF0-DD33-16FFC0DC1946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34" creationId="{5BA6A06F-568E-0E7F-64E4-B5F8DAEDF035}"/>
          </ac:spMkLst>
        </pc:spChg>
        <pc:spChg chg="mod">
          <ac:chgData name="João Luis Aguiar" userId="18a031d5cb8f2fde" providerId="LiveId" clId="{46A802AB-6134-4663-AC22-2C6AC559D343}" dt="2023-08-24T18:45:19.968" v="6374" actId="255"/>
          <ac:spMkLst>
            <pc:docMk/>
            <pc:sldMk cId="1808604233" sldId="4140"/>
            <ac:spMk id="35" creationId="{7A8469D1-553B-5F68-34DA-77210DE96C24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36" creationId="{25DE18D4-9ED6-2487-7FE4-1DCA3B8EF677}"/>
          </ac:spMkLst>
        </pc:spChg>
        <pc:spChg chg="del">
          <ac:chgData name="João Luis Aguiar" userId="18a031d5cb8f2fde" providerId="LiveId" clId="{46A802AB-6134-4663-AC22-2C6AC559D343}" dt="2023-08-22T22:21:25.121" v="3347" actId="478"/>
          <ac:spMkLst>
            <pc:docMk/>
            <pc:sldMk cId="1808604233" sldId="4140"/>
            <ac:spMk id="37" creationId="{0948B1D8-9E3D-608D-F803-176ABF896426}"/>
          </ac:spMkLst>
        </pc:spChg>
        <pc:spChg chg="del">
          <ac:chgData name="João Luis Aguiar" userId="18a031d5cb8f2fde" providerId="LiveId" clId="{46A802AB-6134-4663-AC22-2C6AC559D343}" dt="2023-08-22T22:21:22.195" v="3345" actId="478"/>
          <ac:spMkLst>
            <pc:docMk/>
            <pc:sldMk cId="1808604233" sldId="4140"/>
            <ac:spMk id="38" creationId="{E30DF508-0DD8-2519-3FDB-0D7C3B604858}"/>
          </ac:spMkLst>
        </pc:spChg>
        <pc:spChg chg="mod">
          <ac:chgData name="João Luis Aguiar" userId="18a031d5cb8f2fde" providerId="LiveId" clId="{46A802AB-6134-4663-AC22-2C6AC559D343}" dt="2023-08-24T18:45:58.504" v="6381" actId="14100"/>
          <ac:spMkLst>
            <pc:docMk/>
            <pc:sldMk cId="1808604233" sldId="4140"/>
            <ac:spMk id="39" creationId="{5040011F-EBAB-ABD5-FBEE-C3DF2F6EDA3C}"/>
          </ac:spMkLst>
        </pc:spChg>
        <pc:spChg chg="mod">
          <ac:chgData name="João Luis Aguiar" userId="18a031d5cb8f2fde" providerId="LiveId" clId="{46A802AB-6134-4663-AC22-2C6AC559D343}" dt="2023-08-24T18:45:51.276" v="6380" actId="1076"/>
          <ac:spMkLst>
            <pc:docMk/>
            <pc:sldMk cId="1808604233" sldId="4140"/>
            <ac:spMk id="40" creationId="{179B23EF-30FB-9AC2-90E7-7198F3235A80}"/>
          </ac:spMkLst>
        </pc:spChg>
        <pc:spChg chg="del">
          <ac:chgData name="João Luis Aguiar" userId="18a031d5cb8f2fde" providerId="LiveId" clId="{46A802AB-6134-4663-AC22-2C6AC559D343}" dt="2023-08-22T22:23:31.848" v="3390" actId="478"/>
          <ac:spMkLst>
            <pc:docMk/>
            <pc:sldMk cId="1808604233" sldId="4140"/>
            <ac:spMk id="41" creationId="{92B032E9-F74C-6C60-55D5-87E6B86E7543}"/>
          </ac:spMkLst>
        </pc:spChg>
        <pc:spChg chg="del">
          <ac:chgData name="João Luis Aguiar" userId="18a031d5cb8f2fde" providerId="LiveId" clId="{46A802AB-6134-4663-AC22-2C6AC559D343}" dt="2023-08-22T22:23:31.848" v="3390" actId="478"/>
          <ac:spMkLst>
            <pc:docMk/>
            <pc:sldMk cId="1808604233" sldId="4140"/>
            <ac:spMk id="42" creationId="{F2BC4269-2E1A-B4B5-BC63-DB9B0AE1AF54}"/>
          </ac:spMkLst>
        </pc:spChg>
        <pc:spChg chg="del">
          <ac:chgData name="João Luis Aguiar" userId="18a031d5cb8f2fde" providerId="LiveId" clId="{46A802AB-6134-4663-AC22-2C6AC559D343}" dt="2023-08-22T22:23:31.848" v="3390" actId="478"/>
          <ac:spMkLst>
            <pc:docMk/>
            <pc:sldMk cId="1808604233" sldId="4140"/>
            <ac:spMk id="43" creationId="{433CE0A6-D55F-2F33-C1FF-DE15EA3F3B6D}"/>
          </ac:spMkLst>
        </pc:spChg>
        <pc:spChg chg="del">
          <ac:chgData name="João Luis Aguiar" userId="18a031d5cb8f2fde" providerId="LiveId" clId="{46A802AB-6134-4663-AC22-2C6AC559D343}" dt="2023-08-22T22:23:34.327" v="3391" actId="478"/>
          <ac:spMkLst>
            <pc:docMk/>
            <pc:sldMk cId="1808604233" sldId="4140"/>
            <ac:spMk id="44" creationId="{6C6CA1C7-68DF-AAC3-DABB-E95E121B1A43}"/>
          </ac:spMkLst>
        </pc:spChg>
        <pc:grpChg chg="add del mod">
          <ac:chgData name="João Luis Aguiar" userId="18a031d5cb8f2fde" providerId="LiveId" clId="{46A802AB-6134-4663-AC22-2C6AC559D343}" dt="2023-08-22T22:47:56.844" v="4044" actId="478"/>
          <ac:grpSpMkLst>
            <pc:docMk/>
            <pc:sldMk cId="1808604233" sldId="4140"/>
            <ac:grpSpMk id="6" creationId="{A8F4FD3C-6E77-87EA-60CD-D58CC8867354}"/>
          </ac:grpSpMkLst>
        </pc:grpChg>
        <pc:picChg chg="add mod">
          <ac:chgData name="João Luis Aguiar" userId="18a031d5cb8f2fde" providerId="LiveId" clId="{46A802AB-6134-4663-AC22-2C6AC559D343}" dt="2023-08-22T22:31:43.821" v="3457"/>
          <ac:picMkLst>
            <pc:docMk/>
            <pc:sldMk cId="1808604233" sldId="4140"/>
            <ac:picMk id="2" creationId="{93BADE19-F74E-0D82-EBC4-C6C032C32689}"/>
          </ac:picMkLst>
        </pc:picChg>
        <pc:picChg chg="mod">
          <ac:chgData name="João Luis Aguiar" userId="18a031d5cb8f2fde" providerId="LiveId" clId="{46A802AB-6134-4663-AC22-2C6AC559D343}" dt="2023-08-22T22:47:45.196" v="4041"/>
          <ac:picMkLst>
            <pc:docMk/>
            <pc:sldMk cId="1808604233" sldId="4140"/>
            <ac:picMk id="7" creationId="{17F1F0A3-B981-1384-526F-BE494CBA6E16}"/>
          </ac:picMkLst>
        </pc:picChg>
        <pc:picChg chg="mod">
          <ac:chgData name="João Luis Aguiar" userId="18a031d5cb8f2fde" providerId="LiveId" clId="{46A802AB-6134-4663-AC22-2C6AC559D343}" dt="2023-08-22T22:47:45.196" v="4041"/>
          <ac:picMkLst>
            <pc:docMk/>
            <pc:sldMk cId="1808604233" sldId="4140"/>
            <ac:picMk id="8" creationId="{9F710CB8-4234-D465-C25D-67900AA763C7}"/>
          </ac:picMkLst>
        </pc:picChg>
        <pc:picChg chg="add del mod">
          <ac:chgData name="João Luis Aguiar" userId="18a031d5cb8f2fde" providerId="LiveId" clId="{46A802AB-6134-4663-AC22-2C6AC559D343}" dt="2023-08-22T22:47:58.089" v="4045" actId="478"/>
          <ac:picMkLst>
            <pc:docMk/>
            <pc:sldMk cId="1808604233" sldId="4140"/>
            <ac:picMk id="9" creationId="{81EF7CCE-D0E1-5E7C-3A4D-93661F5BC717}"/>
          </ac:picMkLst>
        </pc:picChg>
        <pc:picChg chg="del">
          <ac:chgData name="João Luis Aguiar" userId="18a031d5cb8f2fde" providerId="LiveId" clId="{46A802AB-6134-4663-AC22-2C6AC559D343}" dt="2023-08-22T22:31:34.288" v="3456" actId="478"/>
          <ac:picMkLst>
            <pc:docMk/>
            <pc:sldMk cId="1808604233" sldId="4140"/>
            <ac:picMk id="45" creationId="{43641AAA-4885-6B92-E69C-A6CF3475FD5F}"/>
          </ac:picMkLst>
        </pc:picChg>
        <pc:cxnChg chg="add mod">
          <ac:chgData name="João Luis Aguiar" userId="18a031d5cb8f2fde" providerId="LiveId" clId="{46A802AB-6134-4663-AC22-2C6AC559D343}" dt="2023-08-23T19:31:44.186" v="6209" actId="14100"/>
          <ac:cxnSpMkLst>
            <pc:docMk/>
            <pc:sldMk cId="1808604233" sldId="4140"/>
            <ac:cxnSpMk id="3" creationId="{BC8C5C8B-2478-BA68-50C7-AE86EF6494DF}"/>
          </ac:cxnSpMkLst>
        </pc:cxnChg>
      </pc:sldChg>
      <pc:sldChg chg="delSp modSp add mod">
        <pc:chgData name="João Luis Aguiar" userId="18a031d5cb8f2fde" providerId="LiveId" clId="{46A802AB-6134-4663-AC22-2C6AC559D343}" dt="2023-08-25T16:10:46.334" v="7113"/>
        <pc:sldMkLst>
          <pc:docMk/>
          <pc:sldMk cId="484223560" sldId="4141"/>
        </pc:sldMkLst>
        <pc:spChg chg="del mod">
          <ac:chgData name="João Luis Aguiar" userId="18a031d5cb8f2fde" providerId="LiveId" clId="{46A802AB-6134-4663-AC22-2C6AC559D343}" dt="2023-08-22T22:46:20.143" v="4033" actId="478"/>
          <ac:spMkLst>
            <pc:docMk/>
            <pc:sldMk cId="484223560" sldId="4141"/>
            <ac:spMk id="11" creationId="{417ABE23-B1F2-DE9C-70BE-59F0621BE4A5}"/>
          </ac:spMkLst>
        </pc:spChg>
        <pc:spChg chg="mod">
          <ac:chgData name="João Luis Aguiar" userId="18a031d5cb8f2fde" providerId="LiveId" clId="{46A802AB-6134-4663-AC22-2C6AC559D343}" dt="2023-08-22T22:32:11.727" v="3478" actId="20577"/>
          <ac:spMkLst>
            <pc:docMk/>
            <pc:sldMk cId="484223560" sldId="4141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2T22:37:04.110" v="3877" actId="478"/>
          <ac:spMkLst>
            <pc:docMk/>
            <pc:sldMk cId="484223560" sldId="4141"/>
            <ac:spMk id="17" creationId="{9946B8AA-B6E7-683E-F5BB-DBCA3A3DD13F}"/>
          </ac:spMkLst>
        </pc:spChg>
        <pc:spChg chg="mod">
          <ac:chgData name="João Luis Aguiar" userId="18a031d5cb8f2fde" providerId="LiveId" clId="{46A802AB-6134-4663-AC22-2C6AC559D343}" dt="2023-08-25T16:10:46.334" v="7113"/>
          <ac:spMkLst>
            <pc:docMk/>
            <pc:sldMk cId="484223560" sldId="4141"/>
            <ac:spMk id="18" creationId="{FF7DE437-7996-7964-4F3E-7D147BA49DC3}"/>
          </ac:spMkLst>
        </pc:spChg>
        <pc:spChg chg="del">
          <ac:chgData name="João Luis Aguiar" userId="18a031d5cb8f2fde" providerId="LiveId" clId="{46A802AB-6134-4663-AC22-2C6AC559D343}" dt="2023-08-22T22:37:06.602" v="3878" actId="478"/>
          <ac:spMkLst>
            <pc:docMk/>
            <pc:sldMk cId="484223560" sldId="4141"/>
            <ac:spMk id="19" creationId="{E03DCB32-5B43-A013-27C2-32395D626C51}"/>
          </ac:spMkLst>
        </pc:spChg>
        <pc:spChg chg="del">
          <ac:chgData name="João Luis Aguiar" userId="18a031d5cb8f2fde" providerId="LiveId" clId="{46A802AB-6134-4663-AC22-2C6AC559D343}" dt="2023-08-22T22:37:12.450" v="3881" actId="478"/>
          <ac:spMkLst>
            <pc:docMk/>
            <pc:sldMk cId="484223560" sldId="4141"/>
            <ac:spMk id="25" creationId="{B51C2112-00ED-3538-061F-BA57584244F7}"/>
          </ac:spMkLst>
        </pc:spChg>
        <pc:spChg chg="del">
          <ac:chgData name="João Luis Aguiar" userId="18a031d5cb8f2fde" providerId="LiveId" clId="{46A802AB-6134-4663-AC22-2C6AC559D343}" dt="2023-08-22T22:37:07.656" v="3879" actId="478"/>
          <ac:spMkLst>
            <pc:docMk/>
            <pc:sldMk cId="484223560" sldId="4141"/>
            <ac:spMk id="30" creationId="{B4CBC76E-80D4-CA3C-2E80-09063E2CE847}"/>
          </ac:spMkLst>
        </pc:spChg>
        <pc:spChg chg="del">
          <ac:chgData name="João Luis Aguiar" userId="18a031d5cb8f2fde" providerId="LiveId" clId="{46A802AB-6134-4663-AC22-2C6AC559D343}" dt="2023-08-22T22:37:24.668" v="3885" actId="478"/>
          <ac:spMkLst>
            <pc:docMk/>
            <pc:sldMk cId="484223560" sldId="4141"/>
            <ac:spMk id="31" creationId="{F84BEF7A-34EB-EA12-D1AE-1CEEAFDB1EFC}"/>
          </ac:spMkLst>
        </pc:spChg>
        <pc:spChg chg="del">
          <ac:chgData name="João Luis Aguiar" userId="18a031d5cb8f2fde" providerId="LiveId" clId="{46A802AB-6134-4663-AC22-2C6AC559D343}" dt="2023-08-22T22:37:26.398" v="3886" actId="478"/>
          <ac:spMkLst>
            <pc:docMk/>
            <pc:sldMk cId="484223560" sldId="4141"/>
            <ac:spMk id="35" creationId="{7A8469D1-553B-5F68-34DA-77210DE96C24}"/>
          </ac:spMkLst>
        </pc:spChg>
        <pc:spChg chg="del">
          <ac:chgData name="João Luis Aguiar" userId="18a031d5cb8f2fde" providerId="LiveId" clId="{46A802AB-6134-4663-AC22-2C6AC559D343}" dt="2023-08-22T22:37:14.366" v="3882" actId="478"/>
          <ac:spMkLst>
            <pc:docMk/>
            <pc:sldMk cId="484223560" sldId="4141"/>
            <ac:spMk id="39" creationId="{5040011F-EBAB-ABD5-FBEE-C3DF2F6EDA3C}"/>
          </ac:spMkLst>
        </pc:spChg>
        <pc:spChg chg="del">
          <ac:chgData name="João Luis Aguiar" userId="18a031d5cb8f2fde" providerId="LiveId" clId="{46A802AB-6134-4663-AC22-2C6AC559D343}" dt="2023-08-22T22:37:08.980" v="3880" actId="478"/>
          <ac:spMkLst>
            <pc:docMk/>
            <pc:sldMk cId="484223560" sldId="4141"/>
            <ac:spMk id="40" creationId="{179B23EF-30FB-9AC2-90E7-7198F3235A80}"/>
          </ac:spMkLst>
        </pc:spChg>
      </pc:sldChg>
      <pc:sldChg chg="delSp modSp add mod">
        <pc:chgData name="João Luis Aguiar" userId="18a031d5cb8f2fde" providerId="LiveId" clId="{46A802AB-6134-4663-AC22-2C6AC559D343}" dt="2023-08-25T19:50:04.788" v="8528" actId="20577"/>
        <pc:sldMkLst>
          <pc:docMk/>
          <pc:sldMk cId="1908713605" sldId="4142"/>
        </pc:sldMkLst>
        <pc:spChg chg="del">
          <ac:chgData name="João Luis Aguiar" userId="18a031d5cb8f2fde" providerId="LiveId" clId="{46A802AB-6134-4663-AC22-2C6AC559D343}" dt="2023-08-22T22:46:08.431" v="4031" actId="478"/>
          <ac:spMkLst>
            <pc:docMk/>
            <pc:sldMk cId="1908713605" sldId="4142"/>
            <ac:spMk id="11" creationId="{417ABE23-B1F2-DE9C-70BE-59F0621BE4A5}"/>
          </ac:spMkLst>
        </pc:spChg>
        <pc:spChg chg="mod">
          <ac:chgData name="João Luis Aguiar" userId="18a031d5cb8f2fde" providerId="LiveId" clId="{46A802AB-6134-4663-AC22-2C6AC559D343}" dt="2023-08-22T22:43:37.932" v="4013" actId="20577"/>
          <ac:spMkLst>
            <pc:docMk/>
            <pc:sldMk cId="1908713605" sldId="4142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5T19:50:04.788" v="8528" actId="20577"/>
          <ac:spMkLst>
            <pc:docMk/>
            <pc:sldMk cId="1908713605" sldId="4142"/>
            <ac:spMk id="18" creationId="{FF7DE437-7996-7964-4F3E-7D147BA49DC3}"/>
          </ac:spMkLst>
        </pc:spChg>
      </pc:sldChg>
      <pc:sldChg chg="modSp add del mod">
        <pc:chgData name="João Luis Aguiar" userId="18a031d5cb8f2fde" providerId="LiveId" clId="{46A802AB-6134-4663-AC22-2C6AC559D343}" dt="2023-08-25T19:47:37.556" v="8524" actId="47"/>
        <pc:sldMkLst>
          <pc:docMk/>
          <pc:sldMk cId="2890037904" sldId="4143"/>
        </pc:sldMkLst>
        <pc:spChg chg="mod">
          <ac:chgData name="João Luis Aguiar" userId="18a031d5cb8f2fde" providerId="LiveId" clId="{46A802AB-6134-4663-AC22-2C6AC559D343}" dt="2023-08-23T13:25:14.189" v="4657" actId="20577"/>
          <ac:spMkLst>
            <pc:docMk/>
            <pc:sldMk cId="2890037904" sldId="4143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5T14:33:55.492" v="7109" actId="12"/>
          <ac:spMkLst>
            <pc:docMk/>
            <pc:sldMk cId="2890037904" sldId="4143"/>
            <ac:spMk id="18" creationId="{FF7DE437-7996-7964-4F3E-7D147BA49DC3}"/>
          </ac:spMkLst>
        </pc:spChg>
      </pc:sldChg>
      <pc:sldChg chg="addSp modSp add del mod">
        <pc:chgData name="João Luis Aguiar" userId="18a031d5cb8f2fde" providerId="LiveId" clId="{46A802AB-6134-4663-AC22-2C6AC559D343}" dt="2023-08-25T21:20:03.237" v="9674" actId="47"/>
        <pc:sldMkLst>
          <pc:docMk/>
          <pc:sldMk cId="577484664" sldId="4144"/>
        </pc:sldMkLst>
        <pc:spChg chg="add mod">
          <ac:chgData name="João Luis Aguiar" userId="18a031d5cb8f2fde" providerId="LiveId" clId="{46A802AB-6134-4663-AC22-2C6AC559D343}" dt="2023-08-24T18:58:11.277" v="6638" actId="14100"/>
          <ac:spMkLst>
            <pc:docMk/>
            <pc:sldMk cId="577484664" sldId="4144"/>
            <ac:spMk id="4" creationId="{3794132A-001A-FEDA-9238-EC1DC2CAD68E}"/>
          </ac:spMkLst>
        </pc:spChg>
        <pc:spChg chg="mod">
          <ac:chgData name="João Luis Aguiar" userId="18a031d5cb8f2fde" providerId="LiveId" clId="{46A802AB-6134-4663-AC22-2C6AC559D343}" dt="2023-08-23T14:51:36.088" v="6094" actId="313"/>
          <ac:spMkLst>
            <pc:docMk/>
            <pc:sldMk cId="577484664" sldId="4144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4T18:59:09.811" v="6651" actId="113"/>
          <ac:spMkLst>
            <pc:docMk/>
            <pc:sldMk cId="577484664" sldId="4144"/>
            <ac:spMk id="78" creationId="{4D2E8CB8-6E4F-5D35-105C-CC6FEA83A897}"/>
          </ac:spMkLst>
        </pc:spChg>
      </pc:sldChg>
      <pc:sldChg chg="addSp delSp modSp add mod ord">
        <pc:chgData name="João Luis Aguiar" userId="18a031d5cb8f2fde" providerId="LiveId" clId="{46A802AB-6134-4663-AC22-2C6AC559D343}" dt="2023-08-24T19:00:34.565" v="6654" actId="255"/>
        <pc:sldMkLst>
          <pc:docMk/>
          <pc:sldMk cId="736631447" sldId="4145"/>
        </pc:sldMkLst>
        <pc:spChg chg="add del mod">
          <ac:chgData name="João Luis Aguiar" userId="18a031d5cb8f2fde" providerId="LiveId" clId="{46A802AB-6134-4663-AC22-2C6AC559D343}" dt="2023-08-23T13:30:15.788" v="4677" actId="478"/>
          <ac:spMkLst>
            <pc:docMk/>
            <pc:sldMk cId="736631447" sldId="4145"/>
            <ac:spMk id="3" creationId="{DD0866B1-00B3-6F9A-38F9-84C35B771911}"/>
          </ac:spMkLst>
        </pc:spChg>
        <pc:spChg chg="add del mod">
          <ac:chgData name="João Luis Aguiar" userId="18a031d5cb8f2fde" providerId="LiveId" clId="{46A802AB-6134-4663-AC22-2C6AC559D343}" dt="2023-08-23T13:33:16.107" v="4848" actId="478"/>
          <ac:spMkLst>
            <pc:docMk/>
            <pc:sldMk cId="736631447" sldId="4145"/>
            <ac:spMk id="6" creationId="{160AF968-6423-8F76-2137-2A23E3639AAC}"/>
          </ac:spMkLst>
        </pc:spChg>
        <pc:spChg chg="add mod">
          <ac:chgData name="João Luis Aguiar" userId="18a031d5cb8f2fde" providerId="LiveId" clId="{46A802AB-6134-4663-AC22-2C6AC559D343}" dt="2023-08-24T19:00:34.565" v="6654" actId="255"/>
          <ac:spMkLst>
            <pc:docMk/>
            <pc:sldMk cId="736631447" sldId="4145"/>
            <ac:spMk id="8" creationId="{063446F3-307E-97EE-4420-6D42EA6C38C6}"/>
          </ac:spMkLst>
        </pc:spChg>
        <pc:spChg chg="mod">
          <ac:chgData name="João Luis Aguiar" userId="18a031d5cb8f2fde" providerId="LiveId" clId="{46A802AB-6134-4663-AC22-2C6AC559D343}" dt="2023-08-23T13:35:00.806" v="4962" actId="6549"/>
          <ac:spMkLst>
            <pc:docMk/>
            <pc:sldMk cId="736631447" sldId="4145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2T23:02:58.868" v="4377" actId="478"/>
          <ac:spMkLst>
            <pc:docMk/>
            <pc:sldMk cId="736631447" sldId="4145"/>
            <ac:spMk id="78" creationId="{4D2E8CB8-6E4F-5D35-105C-CC6FEA83A897}"/>
          </ac:spMkLst>
        </pc:spChg>
        <pc:picChg chg="add del mod">
          <ac:chgData name="João Luis Aguiar" userId="18a031d5cb8f2fde" providerId="LiveId" clId="{46A802AB-6134-4663-AC22-2C6AC559D343}" dt="2023-08-22T23:13:16.028" v="4501" actId="478"/>
          <ac:picMkLst>
            <pc:docMk/>
            <pc:sldMk cId="736631447" sldId="4145"/>
            <ac:picMk id="4" creationId="{AF19A31D-08F6-E65E-904F-E02DFC72151F}"/>
          </ac:picMkLst>
        </pc:picChg>
        <pc:picChg chg="add del mod">
          <ac:chgData name="João Luis Aguiar" userId="18a031d5cb8f2fde" providerId="LiveId" clId="{46A802AB-6134-4663-AC22-2C6AC559D343}" dt="2023-08-22T23:13:16.784" v="4502" actId="478"/>
          <ac:picMkLst>
            <pc:docMk/>
            <pc:sldMk cId="736631447" sldId="4145"/>
            <ac:picMk id="7" creationId="{0874D997-F076-596A-A2FE-D535312DEC2D}"/>
          </ac:picMkLst>
        </pc:picChg>
        <pc:picChg chg="add mod">
          <ac:chgData name="João Luis Aguiar" userId="18a031d5cb8f2fde" providerId="LiveId" clId="{46A802AB-6134-4663-AC22-2C6AC559D343}" dt="2023-08-23T13:34:24.122" v="4953" actId="14100"/>
          <ac:picMkLst>
            <pc:docMk/>
            <pc:sldMk cId="736631447" sldId="4145"/>
            <ac:picMk id="7" creationId="{B1D57E8D-A3CA-DA5A-C363-05F2F24FBAAB}"/>
          </ac:picMkLst>
        </pc:picChg>
      </pc:sldChg>
      <pc:sldChg chg="addSp delSp modSp add del mod">
        <pc:chgData name="João Luis Aguiar" userId="18a031d5cb8f2fde" providerId="LiveId" clId="{46A802AB-6134-4663-AC22-2C6AC559D343}" dt="2023-08-25T21:20:04.950" v="9675" actId="47"/>
        <pc:sldMkLst>
          <pc:docMk/>
          <pc:sldMk cId="2495481000" sldId="4146"/>
        </pc:sldMkLst>
        <pc:spChg chg="mod">
          <ac:chgData name="João Luis Aguiar" userId="18a031d5cb8f2fde" providerId="LiveId" clId="{46A802AB-6134-4663-AC22-2C6AC559D343}" dt="2023-08-22T23:12:02.384" v="4466" actId="313"/>
          <ac:spMkLst>
            <pc:docMk/>
            <pc:sldMk cId="2495481000" sldId="4146"/>
            <ac:spMk id="13" creationId="{00000000-0000-0000-0000-000000000000}"/>
          </ac:spMkLst>
        </pc:spChg>
        <pc:picChg chg="mod">
          <ac:chgData name="João Luis Aguiar" userId="18a031d5cb8f2fde" providerId="LiveId" clId="{46A802AB-6134-4663-AC22-2C6AC559D343}" dt="2023-08-22T23:07:41.393" v="4403" actId="1076"/>
          <ac:picMkLst>
            <pc:docMk/>
            <pc:sldMk cId="2495481000" sldId="4146"/>
            <ac:picMk id="4" creationId="{AF19A31D-08F6-E65E-904F-E02DFC72151F}"/>
          </ac:picMkLst>
        </pc:picChg>
        <pc:picChg chg="add del mod">
          <ac:chgData name="João Luis Aguiar" userId="18a031d5cb8f2fde" providerId="LiveId" clId="{46A802AB-6134-4663-AC22-2C6AC559D343}" dt="2023-08-22T23:09:26.685" v="4457" actId="478"/>
          <ac:picMkLst>
            <pc:docMk/>
            <pc:sldMk cId="2495481000" sldId="4146"/>
            <ac:picMk id="6" creationId="{5F6F9039-AE8E-7501-D6FD-DFD2789066B6}"/>
          </ac:picMkLst>
        </pc:picChg>
        <pc:picChg chg="mod">
          <ac:chgData name="João Luis Aguiar" userId="18a031d5cb8f2fde" providerId="LiveId" clId="{46A802AB-6134-4663-AC22-2C6AC559D343}" dt="2023-08-24T18:59:37.343" v="6653" actId="14100"/>
          <ac:picMkLst>
            <pc:docMk/>
            <pc:sldMk cId="2495481000" sldId="4146"/>
            <ac:picMk id="7" creationId="{0874D997-F076-596A-A2FE-D535312DEC2D}"/>
          </ac:picMkLst>
        </pc:picChg>
        <pc:picChg chg="add mod">
          <ac:chgData name="João Luis Aguiar" userId="18a031d5cb8f2fde" providerId="LiveId" clId="{46A802AB-6134-4663-AC22-2C6AC559D343}" dt="2023-08-22T23:16:51.251" v="4519" actId="692"/>
          <ac:picMkLst>
            <pc:docMk/>
            <pc:sldMk cId="2495481000" sldId="4146"/>
            <ac:picMk id="9" creationId="{2DDA6820-F061-666A-910C-FAC60BAA69C1}"/>
          </ac:picMkLst>
        </pc:picChg>
      </pc:sldChg>
      <pc:sldChg chg="addSp delSp modSp add mod">
        <pc:chgData name="João Luis Aguiar" userId="18a031d5cb8f2fde" providerId="LiveId" clId="{46A802AB-6134-4663-AC22-2C6AC559D343}" dt="2023-08-26T13:37:17.285" v="10511" actId="14100"/>
        <pc:sldMkLst>
          <pc:docMk/>
          <pc:sldMk cId="4070531216" sldId="4147"/>
        </pc:sldMkLst>
        <pc:spChg chg="del">
          <ac:chgData name="João Luis Aguiar" userId="18a031d5cb8f2fde" providerId="LiveId" clId="{46A802AB-6134-4663-AC22-2C6AC559D343}" dt="2023-08-23T13:40:01.846" v="5130" actId="478"/>
          <ac:spMkLst>
            <pc:docMk/>
            <pc:sldMk cId="4070531216" sldId="4147"/>
            <ac:spMk id="6" creationId="{160AF968-6423-8F76-2137-2A23E3639AAC}"/>
          </ac:spMkLst>
        </pc:spChg>
        <pc:spChg chg="add del mod">
          <ac:chgData name="João Luis Aguiar" userId="18a031d5cb8f2fde" providerId="LiveId" clId="{46A802AB-6134-4663-AC22-2C6AC559D343}" dt="2023-08-24T19:02:34.954" v="6674" actId="478"/>
          <ac:spMkLst>
            <pc:docMk/>
            <pc:sldMk cId="4070531216" sldId="4147"/>
            <ac:spMk id="8" creationId="{97B9E88D-DED6-3CD1-D3E4-C4D6B997FB56}"/>
          </ac:spMkLst>
        </pc:spChg>
        <pc:spChg chg="add del mod">
          <ac:chgData name="João Luis Aguiar" userId="18a031d5cb8f2fde" providerId="LiveId" clId="{46A802AB-6134-4663-AC22-2C6AC559D343}" dt="2023-08-24T19:02:37.989" v="6676" actId="478"/>
          <ac:spMkLst>
            <pc:docMk/>
            <pc:sldMk cId="4070531216" sldId="4147"/>
            <ac:spMk id="10" creationId="{6C9B9309-0A7A-7911-F6BF-5117A5D6DF17}"/>
          </ac:spMkLst>
        </pc:spChg>
        <pc:spChg chg="add del mod">
          <ac:chgData name="João Luis Aguiar" userId="18a031d5cb8f2fde" providerId="LiveId" clId="{46A802AB-6134-4663-AC22-2C6AC559D343}" dt="2023-08-23T13:44:47.214" v="5159" actId="478"/>
          <ac:spMkLst>
            <pc:docMk/>
            <pc:sldMk cId="4070531216" sldId="4147"/>
            <ac:spMk id="12" creationId="{F7F027F7-A632-CA79-3175-881ED001DFDB}"/>
          </ac:spMkLst>
        </pc:spChg>
        <pc:spChg chg="mod">
          <ac:chgData name="João Luis Aguiar" userId="18a031d5cb8f2fde" providerId="LiveId" clId="{46A802AB-6134-4663-AC22-2C6AC559D343}" dt="2023-08-23T13:39:54.125" v="5129" actId="20577"/>
          <ac:spMkLst>
            <pc:docMk/>
            <pc:sldMk cId="4070531216" sldId="4147"/>
            <ac:spMk id="13" creationId="{00000000-0000-0000-0000-000000000000}"/>
          </ac:spMkLst>
        </pc:spChg>
        <pc:spChg chg="add del mod">
          <ac:chgData name="João Luis Aguiar" userId="18a031d5cb8f2fde" providerId="LiveId" clId="{46A802AB-6134-4663-AC22-2C6AC559D343}" dt="2023-08-24T19:02:36.028" v="6675" actId="478"/>
          <ac:spMkLst>
            <pc:docMk/>
            <pc:sldMk cId="4070531216" sldId="4147"/>
            <ac:spMk id="15" creationId="{9301A50F-41EA-5363-540B-7B13F6067F42}"/>
          </ac:spMkLst>
        </pc:spChg>
        <pc:spChg chg="add del mod">
          <ac:chgData name="João Luis Aguiar" userId="18a031d5cb8f2fde" providerId="LiveId" clId="{46A802AB-6134-4663-AC22-2C6AC559D343}" dt="2023-08-24T19:02:39.301" v="6677" actId="478"/>
          <ac:spMkLst>
            <pc:docMk/>
            <pc:sldMk cId="4070531216" sldId="4147"/>
            <ac:spMk id="17" creationId="{2717374F-5146-8410-60FD-8F3E53AFACD5}"/>
          </ac:spMkLst>
        </pc:spChg>
        <pc:graphicFrameChg chg="add mod modGraphic">
          <ac:chgData name="João Luis Aguiar" userId="18a031d5cb8f2fde" providerId="LiveId" clId="{46A802AB-6134-4663-AC22-2C6AC559D343}" dt="2023-08-26T13:37:17.285" v="10511" actId="14100"/>
          <ac:graphicFrameMkLst>
            <pc:docMk/>
            <pc:sldMk cId="4070531216" sldId="4147"/>
            <ac:graphicFrameMk id="3" creationId="{B3A4537A-981C-01C6-271F-4E095BAADC0E}"/>
          </ac:graphicFrameMkLst>
        </pc:graphicFrameChg>
        <pc:picChg chg="add del mod">
          <ac:chgData name="João Luis Aguiar" userId="18a031d5cb8f2fde" providerId="LiveId" clId="{46A802AB-6134-4663-AC22-2C6AC559D343}" dt="2023-08-26T13:32:29.736" v="10480" actId="478"/>
          <ac:picMkLst>
            <pc:docMk/>
            <pc:sldMk cId="4070531216" sldId="4147"/>
            <ac:picMk id="4" creationId="{4E7EDA3A-494F-B296-D20F-179B028B0DE7}"/>
          </ac:picMkLst>
        </pc:picChg>
      </pc:sldChg>
      <pc:sldChg chg="modSp add mod">
        <pc:chgData name="João Luis Aguiar" userId="18a031d5cb8f2fde" providerId="LiveId" clId="{46A802AB-6134-4663-AC22-2C6AC559D343}" dt="2023-08-26T19:29:09.311" v="10924" actId="13926"/>
        <pc:sldMkLst>
          <pc:docMk/>
          <pc:sldMk cId="3416595142" sldId="4148"/>
        </pc:sldMkLst>
        <pc:spChg chg="mod">
          <ac:chgData name="João Luis Aguiar" userId="18a031d5cb8f2fde" providerId="LiveId" clId="{46A802AB-6134-4663-AC22-2C6AC559D343}" dt="2023-08-26T19:29:09.311" v="10924" actId="13926"/>
          <ac:spMkLst>
            <pc:docMk/>
            <pc:sldMk cId="3416595142" sldId="4148"/>
            <ac:spMk id="6" creationId="{160AF968-6423-8F76-2137-2A23E3639AAC}"/>
          </ac:spMkLst>
        </pc:spChg>
        <pc:spChg chg="mod">
          <ac:chgData name="João Luis Aguiar" userId="18a031d5cb8f2fde" providerId="LiveId" clId="{46A802AB-6134-4663-AC22-2C6AC559D343}" dt="2023-08-24T19:00:50.566" v="6655" actId="313"/>
          <ac:spMkLst>
            <pc:docMk/>
            <pc:sldMk cId="3416595142" sldId="4148"/>
            <ac:spMk id="13" creationId="{00000000-0000-0000-0000-000000000000}"/>
          </ac:spMkLst>
        </pc:spChg>
        <pc:picChg chg="mod">
          <ac:chgData name="João Luis Aguiar" userId="18a031d5cb8f2fde" providerId="LiveId" clId="{46A802AB-6134-4663-AC22-2C6AC559D343}" dt="2023-08-23T13:38:12.870" v="5107" actId="14100"/>
          <ac:picMkLst>
            <pc:docMk/>
            <pc:sldMk cId="3416595142" sldId="4148"/>
            <ac:picMk id="5" creationId="{00000000-0000-0000-0000-000000000000}"/>
          </ac:picMkLst>
        </pc:picChg>
      </pc:sldChg>
      <pc:sldChg chg="addSp delSp modSp add mod">
        <pc:chgData name="João Luis Aguiar" userId="18a031d5cb8f2fde" providerId="LiveId" clId="{46A802AB-6134-4663-AC22-2C6AC559D343}" dt="2023-08-26T19:30:29.374" v="10927" actId="13926"/>
        <pc:sldMkLst>
          <pc:docMk/>
          <pc:sldMk cId="228174167" sldId="4149"/>
        </pc:sldMkLst>
        <pc:spChg chg="add mod">
          <ac:chgData name="João Luis Aguiar" userId="18a031d5cb8f2fde" providerId="LiveId" clId="{46A802AB-6134-4663-AC22-2C6AC559D343}" dt="2023-08-26T19:30:29.374" v="10927" actId="13926"/>
          <ac:spMkLst>
            <pc:docMk/>
            <pc:sldMk cId="228174167" sldId="4149"/>
            <ac:spMk id="6" creationId="{5A4F42C5-3EE1-22DA-6175-59407D04AF09}"/>
          </ac:spMkLst>
        </pc:spChg>
        <pc:spChg chg="del">
          <ac:chgData name="João Luis Aguiar" userId="18a031d5cb8f2fde" providerId="LiveId" clId="{46A802AB-6134-4663-AC22-2C6AC559D343}" dt="2023-08-23T13:50:54.296" v="5266" actId="478"/>
          <ac:spMkLst>
            <pc:docMk/>
            <pc:sldMk cId="228174167" sldId="4149"/>
            <ac:spMk id="8" creationId="{97B9E88D-DED6-3CD1-D3E4-C4D6B997FB56}"/>
          </ac:spMkLst>
        </pc:spChg>
        <pc:spChg chg="del">
          <ac:chgData name="João Luis Aguiar" userId="18a031d5cb8f2fde" providerId="LiveId" clId="{46A802AB-6134-4663-AC22-2C6AC559D343}" dt="2023-08-23T13:50:57.905" v="5268" actId="478"/>
          <ac:spMkLst>
            <pc:docMk/>
            <pc:sldMk cId="228174167" sldId="4149"/>
            <ac:spMk id="10" creationId="{6C9B9309-0A7A-7911-F6BF-5117A5D6DF17}"/>
          </ac:spMkLst>
        </pc:spChg>
        <pc:spChg chg="add mod">
          <ac:chgData name="João Luis Aguiar" userId="18a031d5cb8f2fde" providerId="LiveId" clId="{46A802AB-6134-4663-AC22-2C6AC559D343}" dt="2023-08-24T19:03:54.262" v="6695" actId="113"/>
          <ac:spMkLst>
            <pc:docMk/>
            <pc:sldMk cId="228174167" sldId="4149"/>
            <ac:spMk id="12" creationId="{1CB64E9E-8C38-46EB-84E6-79EBA639ADB3}"/>
          </ac:spMkLst>
        </pc:spChg>
        <pc:spChg chg="mod">
          <ac:chgData name="João Luis Aguiar" userId="18a031d5cb8f2fde" providerId="LiveId" clId="{46A802AB-6134-4663-AC22-2C6AC559D343}" dt="2023-08-23T13:50:44.895" v="5264" actId="20577"/>
          <ac:spMkLst>
            <pc:docMk/>
            <pc:sldMk cId="228174167" sldId="4149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3T13:50:56.234" v="5267" actId="478"/>
          <ac:spMkLst>
            <pc:docMk/>
            <pc:sldMk cId="228174167" sldId="4149"/>
            <ac:spMk id="15" creationId="{9301A50F-41EA-5363-540B-7B13F6067F42}"/>
          </ac:spMkLst>
        </pc:spChg>
        <pc:spChg chg="add mod">
          <ac:chgData name="João Luis Aguiar" userId="18a031d5cb8f2fde" providerId="LiveId" clId="{46A802AB-6134-4663-AC22-2C6AC559D343}" dt="2023-08-26T13:31:16.838" v="10474" actId="1076"/>
          <ac:spMkLst>
            <pc:docMk/>
            <pc:sldMk cId="228174167" sldId="4149"/>
            <ac:spMk id="16" creationId="{5AD60BF6-252F-506D-D6EB-4F368FF1B42D}"/>
          </ac:spMkLst>
        </pc:spChg>
        <pc:spChg chg="del">
          <ac:chgData name="João Luis Aguiar" userId="18a031d5cb8f2fde" providerId="LiveId" clId="{46A802AB-6134-4663-AC22-2C6AC559D343}" dt="2023-08-23T13:51:00.807" v="5269" actId="478"/>
          <ac:spMkLst>
            <pc:docMk/>
            <pc:sldMk cId="228174167" sldId="4149"/>
            <ac:spMk id="17" creationId="{2717374F-5146-8410-60FD-8F3E53AFACD5}"/>
          </ac:spMkLst>
        </pc:spChg>
        <pc:graphicFrameChg chg="add mod modGraphic">
          <ac:chgData name="João Luis Aguiar" userId="18a031d5cb8f2fde" providerId="LiveId" clId="{46A802AB-6134-4663-AC22-2C6AC559D343}" dt="2023-08-26T13:31:45.553" v="10476" actId="14100"/>
          <ac:graphicFrameMkLst>
            <pc:docMk/>
            <pc:sldMk cId="228174167" sldId="4149"/>
            <ac:graphicFrameMk id="3" creationId="{6F3C69B6-227D-54BD-3656-2C271C4AC72E}"/>
          </ac:graphicFrameMkLst>
        </pc:graphicFrameChg>
        <pc:picChg chg="del">
          <ac:chgData name="João Luis Aguiar" userId="18a031d5cb8f2fde" providerId="LiveId" clId="{46A802AB-6134-4663-AC22-2C6AC559D343}" dt="2023-08-23T13:50:51.907" v="5265" actId="478"/>
          <ac:picMkLst>
            <pc:docMk/>
            <pc:sldMk cId="228174167" sldId="4149"/>
            <ac:picMk id="4" creationId="{4E7EDA3A-494F-B296-D20F-179B028B0DE7}"/>
          </ac:picMkLst>
        </pc:picChg>
        <pc:picChg chg="add del mod">
          <ac:chgData name="João Luis Aguiar" userId="18a031d5cb8f2fde" providerId="LiveId" clId="{46A802AB-6134-4663-AC22-2C6AC559D343}" dt="2023-08-26T13:27:58.842" v="10448" actId="478"/>
          <ac:picMkLst>
            <pc:docMk/>
            <pc:sldMk cId="228174167" sldId="4149"/>
            <ac:picMk id="9" creationId="{AD094C21-C3A3-BB1C-68DC-D1B608099F79}"/>
          </ac:picMkLst>
        </pc:picChg>
      </pc:sldChg>
      <pc:sldChg chg="addSp delSp modSp add mod">
        <pc:chgData name="João Luis Aguiar" userId="18a031d5cb8f2fde" providerId="LiveId" clId="{46A802AB-6134-4663-AC22-2C6AC559D343}" dt="2023-08-26T13:11:59.805" v="10445" actId="14100"/>
        <pc:sldMkLst>
          <pc:docMk/>
          <pc:sldMk cId="4056638530" sldId="4150"/>
        </pc:sldMkLst>
        <pc:spChg chg="add mod">
          <ac:chgData name="João Luis Aguiar" userId="18a031d5cb8f2fde" providerId="LiveId" clId="{46A802AB-6134-4663-AC22-2C6AC559D343}" dt="2023-08-26T13:11:52.276" v="10443" actId="20577"/>
          <ac:spMkLst>
            <pc:docMk/>
            <pc:sldMk cId="4056638530" sldId="4150"/>
            <ac:spMk id="4" creationId="{4BDC59DD-7BF4-FCEE-D46F-26C08A3D5BEC}"/>
          </ac:spMkLst>
        </pc:spChg>
        <pc:spChg chg="del">
          <ac:chgData name="João Luis Aguiar" userId="18a031d5cb8f2fde" providerId="LiveId" clId="{46A802AB-6134-4663-AC22-2C6AC559D343}" dt="2023-08-23T13:56:17.265" v="5342" actId="478"/>
          <ac:spMkLst>
            <pc:docMk/>
            <pc:sldMk cId="4056638530" sldId="4150"/>
            <ac:spMk id="6" creationId="{5A4F42C5-3EE1-22DA-6175-59407D04AF09}"/>
          </ac:spMkLst>
        </pc:spChg>
        <pc:spChg chg="add del mod">
          <ac:chgData name="João Luis Aguiar" userId="18a031d5cb8f2fde" providerId="LiveId" clId="{46A802AB-6134-4663-AC22-2C6AC559D343}" dt="2023-08-23T13:57:37.649" v="5356"/>
          <ac:spMkLst>
            <pc:docMk/>
            <pc:sldMk cId="4056638530" sldId="4150"/>
            <ac:spMk id="8" creationId="{3146E2DA-125C-07C2-714E-67B62B15D67D}"/>
          </ac:spMkLst>
        </pc:spChg>
        <pc:spChg chg="add mod">
          <ac:chgData name="João Luis Aguiar" userId="18a031d5cb8f2fde" providerId="LiveId" clId="{46A802AB-6134-4663-AC22-2C6AC559D343}" dt="2023-08-26T13:11:59.805" v="10445" actId="14100"/>
          <ac:spMkLst>
            <pc:docMk/>
            <pc:sldMk cId="4056638530" sldId="4150"/>
            <ac:spMk id="11" creationId="{D4D5A378-2076-84A6-89FF-13E296254601}"/>
          </ac:spMkLst>
        </pc:spChg>
        <pc:spChg chg="del">
          <ac:chgData name="João Luis Aguiar" userId="18a031d5cb8f2fde" providerId="LiveId" clId="{46A802AB-6134-4663-AC22-2C6AC559D343}" dt="2023-08-23T13:56:18.749" v="5343" actId="478"/>
          <ac:spMkLst>
            <pc:docMk/>
            <pc:sldMk cId="4056638530" sldId="4150"/>
            <ac:spMk id="12" creationId="{1CB64E9E-8C38-46EB-84E6-79EBA639ADB3}"/>
          </ac:spMkLst>
        </pc:spChg>
        <pc:spChg chg="mod">
          <ac:chgData name="João Luis Aguiar" userId="18a031d5cb8f2fde" providerId="LiveId" clId="{46A802AB-6134-4663-AC22-2C6AC559D343}" dt="2023-08-23T13:57:26.684" v="5354" actId="20577"/>
          <ac:spMkLst>
            <pc:docMk/>
            <pc:sldMk cId="4056638530" sldId="4150"/>
            <ac:spMk id="13" creationId="{00000000-0000-0000-0000-000000000000}"/>
          </ac:spMkLst>
        </pc:spChg>
        <pc:spChg chg="add del mod">
          <ac:chgData name="João Luis Aguiar" userId="18a031d5cb8f2fde" providerId="LiveId" clId="{46A802AB-6134-4663-AC22-2C6AC559D343}" dt="2023-08-26T13:10:04.527" v="10424" actId="478"/>
          <ac:spMkLst>
            <pc:docMk/>
            <pc:sldMk cId="4056638530" sldId="4150"/>
            <ac:spMk id="15" creationId="{FD8228E8-437C-2319-B318-DD16B75DB8B1}"/>
          </ac:spMkLst>
        </pc:spChg>
        <pc:spChg chg="del">
          <ac:chgData name="João Luis Aguiar" userId="18a031d5cb8f2fde" providerId="LiveId" clId="{46A802AB-6134-4663-AC22-2C6AC559D343}" dt="2023-08-23T13:56:20.607" v="5344" actId="478"/>
          <ac:spMkLst>
            <pc:docMk/>
            <pc:sldMk cId="4056638530" sldId="4150"/>
            <ac:spMk id="16" creationId="{5AD60BF6-252F-506D-D6EB-4F368FF1B42D}"/>
          </ac:spMkLst>
        </pc:spChg>
        <pc:graphicFrameChg chg="add mod modGraphic">
          <ac:chgData name="João Luis Aguiar" userId="18a031d5cb8f2fde" providerId="LiveId" clId="{46A802AB-6134-4663-AC22-2C6AC559D343}" dt="2023-08-26T13:11:47.729" v="10441" actId="1076"/>
          <ac:graphicFrameMkLst>
            <pc:docMk/>
            <pc:sldMk cId="4056638530" sldId="4150"/>
            <ac:graphicFrameMk id="3" creationId="{40B71C66-0E52-F39D-AFF2-0566FD328AAB}"/>
          </ac:graphicFrameMkLst>
        </pc:graphicFrameChg>
        <pc:graphicFrameChg chg="add del mod">
          <ac:chgData name="João Luis Aguiar" userId="18a031d5cb8f2fde" providerId="LiveId" clId="{46A802AB-6134-4663-AC22-2C6AC559D343}" dt="2023-08-23T13:57:37.649" v="5356"/>
          <ac:graphicFrameMkLst>
            <pc:docMk/>
            <pc:sldMk cId="4056638530" sldId="4150"/>
            <ac:graphicFrameMk id="7" creationId="{DF0C64CE-53F6-48C5-EF05-03146247A3B2}"/>
          </ac:graphicFrameMkLst>
        </pc:graphicFrameChg>
        <pc:picChg chg="del">
          <ac:chgData name="João Luis Aguiar" userId="18a031d5cb8f2fde" providerId="LiveId" clId="{46A802AB-6134-4663-AC22-2C6AC559D343}" dt="2023-08-23T13:56:22.145" v="5345" actId="478"/>
          <ac:picMkLst>
            <pc:docMk/>
            <pc:sldMk cId="4056638530" sldId="4150"/>
            <ac:picMk id="9" creationId="{AD094C21-C3A3-BB1C-68DC-D1B608099F79}"/>
          </ac:picMkLst>
        </pc:picChg>
        <pc:picChg chg="add del mod">
          <ac:chgData name="João Luis Aguiar" userId="18a031d5cb8f2fde" providerId="LiveId" clId="{46A802AB-6134-4663-AC22-2C6AC559D343}" dt="2023-08-26T13:07:37.667" v="10384" actId="478"/>
          <ac:picMkLst>
            <pc:docMk/>
            <pc:sldMk cId="4056638530" sldId="4150"/>
            <ac:picMk id="14" creationId="{9D6448CD-4216-C211-A496-9B8BCF2BE20A}"/>
          </ac:picMkLst>
        </pc:picChg>
      </pc:sldChg>
      <pc:sldChg chg="addSp delSp modSp add mod">
        <pc:chgData name="João Luis Aguiar" userId="18a031d5cb8f2fde" providerId="LiveId" clId="{46A802AB-6134-4663-AC22-2C6AC559D343}" dt="2023-08-26T13:12:18.432" v="10447" actId="255"/>
        <pc:sldMkLst>
          <pc:docMk/>
          <pc:sldMk cId="2969031553" sldId="4151"/>
        </pc:sldMkLst>
        <pc:spChg chg="del">
          <ac:chgData name="João Luis Aguiar" userId="18a031d5cb8f2fde" providerId="LiveId" clId="{46A802AB-6134-4663-AC22-2C6AC559D343}" dt="2023-08-23T13:58:42.497" v="5367" actId="478"/>
          <ac:spMkLst>
            <pc:docMk/>
            <pc:sldMk cId="2969031553" sldId="4151"/>
            <ac:spMk id="4" creationId="{4BDC59DD-7BF4-FCEE-D46F-26C08A3D5BEC}"/>
          </ac:spMkLst>
        </pc:spChg>
        <pc:spChg chg="add del mod">
          <ac:chgData name="João Luis Aguiar" userId="18a031d5cb8f2fde" providerId="LiveId" clId="{46A802AB-6134-4663-AC22-2C6AC559D343}" dt="2023-08-23T14:01:13.798" v="5395" actId="478"/>
          <ac:spMkLst>
            <pc:docMk/>
            <pc:sldMk cId="2969031553" sldId="4151"/>
            <ac:spMk id="8" creationId="{FF97F51E-A31B-6F66-AD07-3744ECD2195E}"/>
          </ac:spMkLst>
        </pc:spChg>
        <pc:spChg chg="add mod">
          <ac:chgData name="João Luis Aguiar" userId="18a031d5cb8f2fde" providerId="LiveId" clId="{46A802AB-6134-4663-AC22-2C6AC559D343}" dt="2023-08-26T13:05:24.985" v="10366" actId="14100"/>
          <ac:spMkLst>
            <pc:docMk/>
            <pc:sldMk cId="2969031553" sldId="4151"/>
            <ac:spMk id="10" creationId="{ABF79AA7-DAE9-0BF7-AF65-8E385CDAEF49}"/>
          </ac:spMkLst>
        </pc:spChg>
        <pc:spChg chg="del">
          <ac:chgData name="João Luis Aguiar" userId="18a031d5cb8f2fde" providerId="LiveId" clId="{46A802AB-6134-4663-AC22-2C6AC559D343}" dt="2023-08-23T13:58:44.237" v="5368" actId="478"/>
          <ac:spMkLst>
            <pc:docMk/>
            <pc:sldMk cId="2969031553" sldId="4151"/>
            <ac:spMk id="11" creationId="{D4D5A378-2076-84A6-89FF-13E296254601}"/>
          </ac:spMkLst>
        </pc:spChg>
        <pc:spChg chg="add mod">
          <ac:chgData name="João Luis Aguiar" userId="18a031d5cb8f2fde" providerId="LiveId" clId="{46A802AB-6134-4663-AC22-2C6AC559D343}" dt="2023-08-26T13:12:18.432" v="10447" actId="255"/>
          <ac:spMkLst>
            <pc:docMk/>
            <pc:sldMk cId="2969031553" sldId="4151"/>
            <ac:spMk id="16" creationId="{84520FAC-90D9-D299-0163-B647EEA4BC8C}"/>
          </ac:spMkLst>
        </pc:spChg>
        <pc:graphicFrameChg chg="add mod modGraphic">
          <ac:chgData name="João Luis Aguiar" userId="18a031d5cb8f2fde" providerId="LiveId" clId="{46A802AB-6134-4663-AC22-2C6AC559D343}" dt="2023-08-26T13:06:19.406" v="10374" actId="20577"/>
          <ac:graphicFrameMkLst>
            <pc:docMk/>
            <pc:sldMk cId="2969031553" sldId="4151"/>
            <ac:graphicFrameMk id="3" creationId="{A78B42B3-4CF6-5964-8C05-C1CA094D36A3}"/>
          </ac:graphicFrameMkLst>
        </pc:graphicFrameChg>
        <pc:picChg chg="add del mod">
          <ac:chgData name="João Luis Aguiar" userId="18a031d5cb8f2fde" providerId="LiveId" clId="{46A802AB-6134-4663-AC22-2C6AC559D343}" dt="2023-08-23T13:59:46.782" v="5379" actId="21"/>
          <ac:picMkLst>
            <pc:docMk/>
            <pc:sldMk cId="2969031553" sldId="4151"/>
            <ac:picMk id="6" creationId="{F8D2E7FB-EEE5-89C8-B886-165309B53250}"/>
          </ac:picMkLst>
        </pc:picChg>
        <pc:picChg chg="add del mod">
          <ac:chgData name="João Luis Aguiar" userId="18a031d5cb8f2fde" providerId="LiveId" clId="{46A802AB-6134-4663-AC22-2C6AC559D343}" dt="2023-08-26T13:02:54.257" v="10342" actId="478"/>
          <ac:picMkLst>
            <pc:docMk/>
            <pc:sldMk cId="2969031553" sldId="4151"/>
            <ac:picMk id="14" creationId="{2EA428A9-BE31-0033-EDD3-8E39B0E65A23}"/>
          </ac:picMkLst>
        </pc:picChg>
      </pc:sldChg>
      <pc:sldChg chg="addSp delSp modSp add mod">
        <pc:chgData name="João Luis Aguiar" userId="18a031d5cb8f2fde" providerId="LiveId" clId="{46A802AB-6134-4663-AC22-2C6AC559D343}" dt="2023-08-26T19:31:33.706" v="10981" actId="6549"/>
        <pc:sldMkLst>
          <pc:docMk/>
          <pc:sldMk cId="1471254037" sldId="4152"/>
        </pc:sldMkLst>
        <pc:spChg chg="add mod">
          <ac:chgData name="João Luis Aguiar" userId="18a031d5cb8f2fde" providerId="LiveId" clId="{46A802AB-6134-4663-AC22-2C6AC559D343}" dt="2023-08-26T19:31:33.706" v="10981" actId="6549"/>
          <ac:spMkLst>
            <pc:docMk/>
            <pc:sldMk cId="1471254037" sldId="4152"/>
            <ac:spMk id="4" creationId="{D68B17FB-F0F7-B513-8E46-6C915224CCC0}"/>
          </ac:spMkLst>
        </pc:spChg>
        <pc:spChg chg="del">
          <ac:chgData name="João Luis Aguiar" userId="18a031d5cb8f2fde" providerId="LiveId" clId="{46A802AB-6134-4663-AC22-2C6AC559D343}" dt="2023-08-23T14:03:42.935" v="5422" actId="478"/>
          <ac:spMkLst>
            <pc:docMk/>
            <pc:sldMk cId="1471254037" sldId="4152"/>
            <ac:spMk id="8" creationId="{FF97F51E-A31B-6F66-AD07-3744ECD2195E}"/>
          </ac:spMkLst>
        </pc:spChg>
        <pc:spChg chg="add mod">
          <ac:chgData name="João Luis Aguiar" userId="18a031d5cb8f2fde" providerId="LiveId" clId="{46A802AB-6134-4663-AC22-2C6AC559D343}" dt="2023-08-26T13:00:36.189" v="10331" actId="14100"/>
          <ac:spMkLst>
            <pc:docMk/>
            <pc:sldMk cId="1471254037" sldId="4152"/>
            <ac:spMk id="11" creationId="{BE7334DD-394C-13DF-D0DA-71C251E866BD}"/>
          </ac:spMkLst>
        </pc:spChg>
        <pc:spChg chg="mod">
          <ac:chgData name="João Luis Aguiar" userId="18a031d5cb8f2fde" providerId="LiveId" clId="{46A802AB-6134-4663-AC22-2C6AC559D343}" dt="2023-08-26T13:00:02.965" v="10322" actId="6549"/>
          <ac:spMkLst>
            <pc:docMk/>
            <pc:sldMk cId="1471254037" sldId="4152"/>
            <ac:spMk id="13" creationId="{00000000-0000-0000-0000-000000000000}"/>
          </ac:spMkLst>
        </pc:spChg>
        <pc:graphicFrameChg chg="add mod modGraphic">
          <ac:chgData name="João Luis Aguiar" userId="18a031d5cb8f2fde" providerId="LiveId" clId="{46A802AB-6134-4663-AC22-2C6AC559D343}" dt="2023-08-26T13:02:42.417" v="10341"/>
          <ac:graphicFrameMkLst>
            <pc:docMk/>
            <pc:sldMk cId="1471254037" sldId="4152"/>
            <ac:graphicFrameMk id="3" creationId="{C364306C-9E57-EBAC-58E8-BD7F9257C404}"/>
          </ac:graphicFrameMkLst>
        </pc:graphicFrameChg>
        <pc:picChg chg="del">
          <ac:chgData name="João Luis Aguiar" userId="18a031d5cb8f2fde" providerId="LiveId" clId="{46A802AB-6134-4663-AC22-2C6AC559D343}" dt="2023-08-23T14:03:41.370" v="5421" actId="478"/>
          <ac:picMkLst>
            <pc:docMk/>
            <pc:sldMk cId="1471254037" sldId="4152"/>
            <ac:picMk id="6" creationId="{F8D2E7FB-EEE5-89C8-B886-165309B53250}"/>
          </ac:picMkLst>
        </pc:picChg>
        <pc:picChg chg="add del mod">
          <ac:chgData name="João Luis Aguiar" userId="18a031d5cb8f2fde" providerId="LiveId" clId="{46A802AB-6134-4663-AC22-2C6AC559D343}" dt="2023-08-26T12:59:36.012" v="10319" actId="478"/>
          <ac:picMkLst>
            <pc:docMk/>
            <pc:sldMk cId="1471254037" sldId="4152"/>
            <ac:picMk id="9" creationId="{6C591133-814F-4B8A-F488-1F6B36FEC322}"/>
          </ac:picMkLst>
        </pc:picChg>
      </pc:sldChg>
      <pc:sldChg chg="addSp delSp modSp add del mod">
        <pc:chgData name="João Luis Aguiar" userId="18a031d5cb8f2fde" providerId="LiveId" clId="{46A802AB-6134-4663-AC22-2C6AC559D343}" dt="2023-08-26T12:59:27.870" v="10318" actId="47"/>
        <pc:sldMkLst>
          <pc:docMk/>
          <pc:sldMk cId="2919732862" sldId="4153"/>
        </pc:sldMkLst>
        <pc:spChg chg="del">
          <ac:chgData name="João Luis Aguiar" userId="18a031d5cb8f2fde" providerId="LiveId" clId="{46A802AB-6134-4663-AC22-2C6AC559D343}" dt="2023-08-23T14:07:17.199" v="5508" actId="478"/>
          <ac:spMkLst>
            <pc:docMk/>
            <pc:sldMk cId="2919732862" sldId="4153"/>
            <ac:spMk id="4" creationId="{D68B17FB-F0F7-B513-8E46-6C915224CCC0}"/>
          </ac:spMkLst>
        </pc:spChg>
        <pc:spChg chg="add mod">
          <ac:chgData name="João Luis Aguiar" userId="18a031d5cb8f2fde" providerId="LiveId" clId="{46A802AB-6134-4663-AC22-2C6AC559D343}" dt="2023-08-23T14:07:38.588" v="5515" actId="1076"/>
          <ac:spMkLst>
            <pc:docMk/>
            <pc:sldMk cId="2919732862" sldId="4153"/>
            <ac:spMk id="6" creationId="{2C75A885-F9FE-E7F2-3B6E-8A56EC7DBD86}"/>
          </ac:spMkLst>
        </pc:spChg>
        <pc:spChg chg="del">
          <ac:chgData name="João Luis Aguiar" userId="18a031d5cb8f2fde" providerId="LiveId" clId="{46A802AB-6134-4663-AC22-2C6AC559D343}" dt="2023-08-23T14:07:19.771" v="5510" actId="478"/>
          <ac:spMkLst>
            <pc:docMk/>
            <pc:sldMk cId="2919732862" sldId="4153"/>
            <ac:spMk id="11" creationId="{BE7334DD-394C-13DF-D0DA-71C251E866BD}"/>
          </ac:spMkLst>
        </pc:spChg>
        <pc:spChg chg="add mod">
          <ac:chgData name="João Luis Aguiar" userId="18a031d5cb8f2fde" providerId="LiveId" clId="{46A802AB-6134-4663-AC22-2C6AC559D343}" dt="2023-08-23T14:09:38.212" v="5527" actId="14100"/>
          <ac:spMkLst>
            <pc:docMk/>
            <pc:sldMk cId="2919732862" sldId="4153"/>
            <ac:spMk id="12" creationId="{EB651800-75CF-E434-0495-0048E61C1BCB}"/>
          </ac:spMkLst>
        </pc:spChg>
        <pc:spChg chg="mod">
          <ac:chgData name="João Luis Aguiar" userId="18a031d5cb8f2fde" providerId="LiveId" clId="{46A802AB-6134-4663-AC22-2C6AC559D343}" dt="2023-08-23T14:07:00.405" v="5507" actId="20577"/>
          <ac:spMkLst>
            <pc:docMk/>
            <pc:sldMk cId="2919732862" sldId="4153"/>
            <ac:spMk id="13" creationId="{00000000-0000-0000-0000-000000000000}"/>
          </ac:spMkLst>
        </pc:spChg>
        <pc:picChg chg="add mod">
          <ac:chgData name="João Luis Aguiar" userId="18a031d5cb8f2fde" providerId="LiveId" clId="{46A802AB-6134-4663-AC22-2C6AC559D343}" dt="2023-08-23T14:09:47.043" v="5532" actId="1076"/>
          <ac:picMkLst>
            <pc:docMk/>
            <pc:sldMk cId="2919732862" sldId="4153"/>
            <ac:picMk id="8" creationId="{5FE8FDDB-0BC8-FB1C-6FA1-C00A04A60C75}"/>
          </ac:picMkLst>
        </pc:picChg>
        <pc:picChg chg="del">
          <ac:chgData name="João Luis Aguiar" userId="18a031d5cb8f2fde" providerId="LiveId" clId="{46A802AB-6134-4663-AC22-2C6AC559D343}" dt="2023-08-23T14:07:18.422" v="5509" actId="478"/>
          <ac:picMkLst>
            <pc:docMk/>
            <pc:sldMk cId="2919732862" sldId="4153"/>
            <ac:picMk id="9" creationId="{6C591133-814F-4B8A-F488-1F6B36FEC322}"/>
          </ac:picMkLst>
        </pc:picChg>
      </pc:sldChg>
      <pc:sldChg chg="addSp delSp modSp add del mod">
        <pc:chgData name="João Luis Aguiar" userId="18a031d5cb8f2fde" providerId="LiveId" clId="{46A802AB-6134-4663-AC22-2C6AC559D343}" dt="2023-08-26T12:48:06.978" v="10245" actId="47"/>
        <pc:sldMkLst>
          <pc:docMk/>
          <pc:sldMk cId="3223488813" sldId="4154"/>
        </pc:sldMkLst>
        <pc:spChg chg="del">
          <ac:chgData name="João Luis Aguiar" userId="18a031d5cb8f2fde" providerId="LiveId" clId="{46A802AB-6134-4663-AC22-2C6AC559D343}" dt="2023-08-23T14:10:54.823" v="5559" actId="478"/>
          <ac:spMkLst>
            <pc:docMk/>
            <pc:sldMk cId="3223488813" sldId="4154"/>
            <ac:spMk id="6" creationId="{2C75A885-F9FE-E7F2-3B6E-8A56EC7DBD86}"/>
          </ac:spMkLst>
        </pc:spChg>
        <pc:spChg chg="add mod">
          <ac:chgData name="João Luis Aguiar" userId="18a031d5cb8f2fde" providerId="LiveId" clId="{46A802AB-6134-4663-AC22-2C6AC559D343}" dt="2023-08-25T21:32:41.257" v="9721" actId="1076"/>
          <ac:spMkLst>
            <pc:docMk/>
            <pc:sldMk cId="3223488813" sldId="4154"/>
            <ac:spMk id="9" creationId="{B28CC7F9-004B-C2F7-DAA1-ABA516CAC08C}"/>
          </ac:spMkLst>
        </pc:spChg>
        <pc:spChg chg="del">
          <ac:chgData name="João Luis Aguiar" userId="18a031d5cb8f2fde" providerId="LiveId" clId="{46A802AB-6134-4663-AC22-2C6AC559D343}" dt="2023-08-23T14:10:57.810" v="5561" actId="478"/>
          <ac:spMkLst>
            <pc:docMk/>
            <pc:sldMk cId="3223488813" sldId="4154"/>
            <ac:spMk id="12" creationId="{EB651800-75CF-E434-0495-0048E61C1BCB}"/>
          </ac:spMkLst>
        </pc:spChg>
        <pc:spChg chg="mod">
          <ac:chgData name="João Luis Aguiar" userId="18a031d5cb8f2fde" providerId="LiveId" clId="{46A802AB-6134-4663-AC22-2C6AC559D343}" dt="2023-08-23T14:10:48.454" v="5558" actId="20577"/>
          <ac:spMkLst>
            <pc:docMk/>
            <pc:sldMk cId="3223488813" sldId="4154"/>
            <ac:spMk id="13" creationId="{00000000-0000-0000-0000-000000000000}"/>
          </ac:spMkLst>
        </pc:spChg>
        <pc:picChg chg="add del mod">
          <ac:chgData name="João Luis Aguiar" userId="18a031d5cb8f2fde" providerId="LiveId" clId="{46A802AB-6134-4663-AC22-2C6AC559D343}" dt="2023-08-26T12:48:04.823" v="10244" actId="478"/>
          <ac:picMkLst>
            <pc:docMk/>
            <pc:sldMk cId="3223488813" sldId="4154"/>
            <ac:picMk id="4" creationId="{B8D78341-92F0-FBCC-6E5E-2126649EB294}"/>
          </ac:picMkLst>
        </pc:picChg>
        <pc:picChg chg="del">
          <ac:chgData name="João Luis Aguiar" userId="18a031d5cb8f2fde" providerId="LiveId" clId="{46A802AB-6134-4663-AC22-2C6AC559D343}" dt="2023-08-23T14:10:56.010" v="5560" actId="478"/>
          <ac:picMkLst>
            <pc:docMk/>
            <pc:sldMk cId="3223488813" sldId="4154"/>
            <ac:picMk id="8" creationId="{5FE8FDDB-0BC8-FB1C-6FA1-C00A04A60C75}"/>
          </ac:picMkLst>
        </pc:picChg>
      </pc:sldChg>
      <pc:sldChg chg="addSp delSp modSp add del mod">
        <pc:chgData name="João Luis Aguiar" userId="18a031d5cb8f2fde" providerId="LiveId" clId="{46A802AB-6134-4663-AC22-2C6AC559D343}" dt="2023-08-26T12:42:57.826" v="10145" actId="47"/>
        <pc:sldMkLst>
          <pc:docMk/>
          <pc:sldMk cId="1451917443" sldId="4155"/>
        </pc:sldMkLst>
        <pc:spChg chg="add mod">
          <ac:chgData name="João Luis Aguiar" userId="18a031d5cb8f2fde" providerId="LiveId" clId="{46A802AB-6134-4663-AC22-2C6AC559D343}" dt="2023-08-25T21:32:47.442" v="9722" actId="1076"/>
          <ac:spMkLst>
            <pc:docMk/>
            <pc:sldMk cId="1451917443" sldId="4155"/>
            <ac:spMk id="8" creationId="{9CFC6865-EB4C-BDA2-7694-F2C5A83448EB}"/>
          </ac:spMkLst>
        </pc:spChg>
        <pc:spChg chg="del">
          <ac:chgData name="João Luis Aguiar" userId="18a031d5cb8f2fde" providerId="LiveId" clId="{46A802AB-6134-4663-AC22-2C6AC559D343}" dt="2023-08-23T14:14:34.047" v="5665" actId="478"/>
          <ac:spMkLst>
            <pc:docMk/>
            <pc:sldMk cId="1451917443" sldId="4155"/>
            <ac:spMk id="9" creationId="{B28CC7F9-004B-C2F7-DAA1-ABA516CAC08C}"/>
          </ac:spMkLst>
        </pc:spChg>
        <pc:spChg chg="mod">
          <ac:chgData name="João Luis Aguiar" userId="18a031d5cb8f2fde" providerId="LiveId" clId="{46A802AB-6134-4663-AC22-2C6AC559D343}" dt="2023-08-23T14:13:21.746" v="5657" actId="313"/>
          <ac:spMkLst>
            <pc:docMk/>
            <pc:sldMk cId="1451917443" sldId="4155"/>
            <ac:spMk id="13" creationId="{00000000-0000-0000-0000-000000000000}"/>
          </ac:spMkLst>
        </pc:spChg>
        <pc:picChg chg="add del mod">
          <ac:chgData name="João Luis Aguiar" userId="18a031d5cb8f2fde" providerId="LiveId" clId="{46A802AB-6134-4663-AC22-2C6AC559D343}" dt="2023-08-26T12:27:19.315" v="9967"/>
          <ac:picMkLst>
            <pc:docMk/>
            <pc:sldMk cId="1451917443" sldId="4155"/>
            <ac:picMk id="3" creationId="{7D69F25B-A8EC-E862-34B1-00F9A836B5A4}"/>
          </ac:picMkLst>
        </pc:picChg>
        <pc:picChg chg="del">
          <ac:chgData name="João Luis Aguiar" userId="18a031d5cb8f2fde" providerId="LiveId" clId="{46A802AB-6134-4663-AC22-2C6AC559D343}" dt="2023-08-23T14:13:44.022" v="5658" actId="478"/>
          <ac:picMkLst>
            <pc:docMk/>
            <pc:sldMk cId="1451917443" sldId="4155"/>
            <ac:picMk id="4" creationId="{B8D78341-92F0-FBCC-6E5E-2126649EB294}"/>
          </ac:picMkLst>
        </pc:picChg>
        <pc:picChg chg="add mod">
          <ac:chgData name="João Luis Aguiar" userId="18a031d5cb8f2fde" providerId="LiveId" clId="{46A802AB-6134-4663-AC22-2C6AC559D343}" dt="2023-08-25T21:32:51.520" v="9724" actId="1076"/>
          <ac:picMkLst>
            <pc:docMk/>
            <pc:sldMk cId="1451917443" sldId="4155"/>
            <ac:picMk id="6" creationId="{2687A06F-94DF-A75A-DA0B-994CC993B6B3}"/>
          </ac:picMkLst>
        </pc:picChg>
      </pc:sldChg>
      <pc:sldChg chg="addSp delSp modSp add del mod">
        <pc:chgData name="João Luis Aguiar" userId="18a031d5cb8f2fde" providerId="LiveId" clId="{46A802AB-6134-4663-AC22-2C6AC559D343}" dt="2023-08-25T21:33:09.038" v="9725" actId="47"/>
        <pc:sldMkLst>
          <pc:docMk/>
          <pc:sldMk cId="1223431062" sldId="4156"/>
        </pc:sldMkLst>
        <pc:spChg chg="add mod">
          <ac:chgData name="João Luis Aguiar" userId="18a031d5cb8f2fde" providerId="LiveId" clId="{46A802AB-6134-4663-AC22-2C6AC559D343}" dt="2023-08-23T14:16:26.399" v="5730" actId="6549"/>
          <ac:spMkLst>
            <pc:docMk/>
            <pc:sldMk cId="1223431062" sldId="4156"/>
            <ac:spMk id="4" creationId="{EFA91F7B-16E7-3FD1-025A-CFDC84AD5A06}"/>
          </ac:spMkLst>
        </pc:spChg>
        <pc:spChg chg="del">
          <ac:chgData name="João Luis Aguiar" userId="18a031d5cb8f2fde" providerId="LiveId" clId="{46A802AB-6134-4663-AC22-2C6AC559D343}" dt="2023-08-23T14:15:40.086" v="5691" actId="478"/>
          <ac:spMkLst>
            <pc:docMk/>
            <pc:sldMk cId="1223431062" sldId="4156"/>
            <ac:spMk id="8" creationId="{9CFC6865-EB4C-BDA2-7694-F2C5A83448EB}"/>
          </ac:spMkLst>
        </pc:spChg>
        <pc:spChg chg="mod">
          <ac:chgData name="João Luis Aguiar" userId="18a031d5cb8f2fde" providerId="LiveId" clId="{46A802AB-6134-4663-AC22-2C6AC559D343}" dt="2023-08-23T14:15:35.182" v="5689" actId="20577"/>
          <ac:spMkLst>
            <pc:docMk/>
            <pc:sldMk cId="1223431062" sldId="4156"/>
            <ac:spMk id="13" creationId="{00000000-0000-0000-0000-000000000000}"/>
          </ac:spMkLst>
        </pc:spChg>
        <pc:picChg chg="del">
          <ac:chgData name="João Luis Aguiar" userId="18a031d5cb8f2fde" providerId="LiveId" clId="{46A802AB-6134-4663-AC22-2C6AC559D343}" dt="2023-08-23T14:15:38.475" v="5690" actId="478"/>
          <ac:picMkLst>
            <pc:docMk/>
            <pc:sldMk cId="1223431062" sldId="4156"/>
            <ac:picMk id="6" creationId="{2687A06F-94DF-A75A-DA0B-994CC993B6B3}"/>
          </ac:picMkLst>
        </pc:picChg>
      </pc:sldChg>
      <pc:sldChg chg="addSp delSp modSp add mod ord setBg">
        <pc:chgData name="João Luis Aguiar" userId="18a031d5cb8f2fde" providerId="LiveId" clId="{46A802AB-6134-4663-AC22-2C6AC559D343}" dt="2023-08-26T13:43:51.263" v="10573" actId="6549"/>
        <pc:sldMkLst>
          <pc:docMk/>
          <pc:sldMk cId="3358247375" sldId="4157"/>
        </pc:sldMkLst>
        <pc:spChg chg="add mod">
          <ac:chgData name="João Luis Aguiar" userId="18a031d5cb8f2fde" providerId="LiveId" clId="{46A802AB-6134-4663-AC22-2C6AC559D343}" dt="2023-08-25T20:07:39.784" v="8641" actId="6549"/>
          <ac:spMkLst>
            <pc:docMk/>
            <pc:sldMk cId="3358247375" sldId="4157"/>
            <ac:spMk id="4" creationId="{F96756F1-C18C-1462-3ACA-0B2F34C3F2E6}"/>
          </ac:spMkLst>
        </pc:spChg>
        <pc:spChg chg="add del mod">
          <ac:chgData name="João Luis Aguiar" userId="18a031d5cb8f2fde" providerId="LiveId" clId="{46A802AB-6134-4663-AC22-2C6AC559D343}" dt="2023-08-25T19:58:58.148" v="8534" actId="478"/>
          <ac:spMkLst>
            <pc:docMk/>
            <pc:sldMk cId="3358247375" sldId="4157"/>
            <ac:spMk id="7" creationId="{C0FAA56F-8DF1-3395-86BF-3518CFFC8519}"/>
          </ac:spMkLst>
        </pc:spChg>
        <pc:spChg chg="add del mod">
          <ac:chgData name="João Luis Aguiar" userId="18a031d5cb8f2fde" providerId="LiveId" clId="{46A802AB-6134-4663-AC22-2C6AC559D343}" dt="2023-08-25T19:59:01.347" v="8536" actId="478"/>
          <ac:spMkLst>
            <pc:docMk/>
            <pc:sldMk cId="3358247375" sldId="4157"/>
            <ac:spMk id="11" creationId="{D2100D09-5699-3FB9-BD13-246F63C0B456}"/>
          </ac:spMkLst>
        </pc:spChg>
        <pc:spChg chg="mod">
          <ac:chgData name="João Luis Aguiar" userId="18a031d5cb8f2fde" providerId="LiveId" clId="{46A802AB-6134-4663-AC22-2C6AC559D343}" dt="2023-08-24T19:39:51.261" v="6697" actId="20577"/>
          <ac:spMkLst>
            <pc:docMk/>
            <pc:sldMk cId="3358247375" sldId="4157"/>
            <ac:spMk id="13" creationId="{00000000-0000-0000-0000-000000000000}"/>
          </ac:spMkLst>
        </pc:spChg>
        <pc:spChg chg="add mod">
          <ac:chgData name="João Luis Aguiar" userId="18a031d5cb8f2fde" providerId="LiveId" clId="{46A802AB-6134-4663-AC22-2C6AC559D343}" dt="2023-08-26T13:43:29.782" v="10566" actId="20577"/>
          <ac:spMkLst>
            <pc:docMk/>
            <pc:sldMk cId="3358247375" sldId="4157"/>
            <ac:spMk id="14" creationId="{BACED93E-A0FE-C4E6-5CFB-36BB8D31A03F}"/>
          </ac:spMkLst>
        </pc:spChg>
        <pc:spChg chg="add mod">
          <ac:chgData name="João Luis Aguiar" userId="18a031d5cb8f2fde" providerId="LiveId" clId="{46A802AB-6134-4663-AC22-2C6AC559D343}" dt="2023-08-26T13:43:51.263" v="10573" actId="6549"/>
          <ac:spMkLst>
            <pc:docMk/>
            <pc:sldMk cId="3358247375" sldId="4157"/>
            <ac:spMk id="16" creationId="{58350DE9-75ED-B5CB-5BA7-DFD3401DABD0}"/>
          </ac:spMkLst>
        </pc:spChg>
        <pc:spChg chg="add mod">
          <ac:chgData name="João Luis Aguiar" userId="18a031d5cb8f2fde" providerId="LiveId" clId="{46A802AB-6134-4663-AC22-2C6AC559D343}" dt="2023-08-25T20:35:08.979" v="9146" actId="20577"/>
          <ac:spMkLst>
            <pc:docMk/>
            <pc:sldMk cId="3358247375" sldId="4157"/>
            <ac:spMk id="18" creationId="{3AA57632-1F54-05B9-8642-C70C5853066E}"/>
          </ac:spMkLst>
        </pc:spChg>
        <pc:spChg chg="add mod">
          <ac:chgData name="João Luis Aguiar" userId="18a031d5cb8f2fde" providerId="LiveId" clId="{46A802AB-6134-4663-AC22-2C6AC559D343}" dt="2023-08-26T13:39:50.933" v="10530" actId="1076"/>
          <ac:spMkLst>
            <pc:docMk/>
            <pc:sldMk cId="3358247375" sldId="4157"/>
            <ac:spMk id="19" creationId="{F9F39249-5131-A9CB-6398-BF3FFCC3ECED}"/>
          </ac:spMkLst>
        </pc:spChg>
        <pc:spChg chg="add mod">
          <ac:chgData name="João Luis Aguiar" userId="18a031d5cb8f2fde" providerId="LiveId" clId="{46A802AB-6134-4663-AC22-2C6AC559D343}" dt="2023-08-26T13:43:11.311" v="10559" actId="1076"/>
          <ac:spMkLst>
            <pc:docMk/>
            <pc:sldMk cId="3358247375" sldId="4157"/>
            <ac:spMk id="21" creationId="{24E758AD-EBA7-4254-D678-EB4CD16D3E32}"/>
          </ac:spMkLst>
        </pc:spChg>
        <pc:spChg chg="add mod">
          <ac:chgData name="João Luis Aguiar" userId="18a031d5cb8f2fde" providerId="LiveId" clId="{46A802AB-6134-4663-AC22-2C6AC559D343}" dt="2023-08-25T20:08:46.867" v="8671" actId="14100"/>
          <ac:spMkLst>
            <pc:docMk/>
            <pc:sldMk cId="3358247375" sldId="4157"/>
            <ac:spMk id="23" creationId="{3C6E8D58-32EB-A03C-72B8-2393C2CCC31A}"/>
          </ac:spMkLst>
        </pc:spChg>
        <pc:spChg chg="del">
          <ac:chgData name="João Luis Aguiar" userId="18a031d5cb8f2fde" providerId="LiveId" clId="{46A802AB-6134-4663-AC22-2C6AC559D343}" dt="2023-08-23T14:38:05.982" v="5773" actId="478"/>
          <ac:spMkLst>
            <pc:docMk/>
            <pc:sldMk cId="3358247375" sldId="4157"/>
            <ac:spMk id="78" creationId="{4D2E8CB8-6E4F-5D35-105C-CC6FEA83A897}"/>
          </ac:spMkLst>
        </pc:spChg>
        <pc:graphicFrameChg chg="add del mod">
          <ac:chgData name="João Luis Aguiar" userId="18a031d5cb8f2fde" providerId="LiveId" clId="{46A802AB-6134-4663-AC22-2C6AC559D343}" dt="2023-08-26T13:38:23.215" v="10515"/>
          <ac:graphicFrameMkLst>
            <pc:docMk/>
            <pc:sldMk cId="3358247375" sldId="4157"/>
            <ac:graphicFrameMk id="3" creationId="{C0FAF2D6-FFE1-DA57-A8EB-38E83906B73C}"/>
          </ac:graphicFrameMkLst>
        </pc:graphicFrameChg>
        <pc:graphicFrameChg chg="add del mod modGraphic">
          <ac:chgData name="João Luis Aguiar" userId="18a031d5cb8f2fde" providerId="LiveId" clId="{46A802AB-6134-4663-AC22-2C6AC559D343}" dt="2023-08-26T13:38:44.525" v="10521"/>
          <ac:graphicFrameMkLst>
            <pc:docMk/>
            <pc:sldMk cId="3358247375" sldId="4157"/>
            <ac:graphicFrameMk id="7" creationId="{963785C5-9363-CE0F-E944-F88CA880F3FE}"/>
          </ac:graphicFrameMkLst>
        </pc:graphicFrameChg>
        <pc:graphicFrameChg chg="add del mod modGraphic">
          <ac:chgData name="João Luis Aguiar" userId="18a031d5cb8f2fde" providerId="LiveId" clId="{46A802AB-6134-4663-AC22-2C6AC559D343}" dt="2023-08-26T13:39:44.569" v="10528" actId="478"/>
          <ac:graphicFrameMkLst>
            <pc:docMk/>
            <pc:sldMk cId="3358247375" sldId="4157"/>
            <ac:graphicFrameMk id="8" creationId="{B7F0C714-34B4-E88B-82F8-539724A418BB}"/>
          </ac:graphicFrameMkLst>
        </pc:graphicFrameChg>
        <pc:graphicFrameChg chg="add mod modGraphic">
          <ac:chgData name="João Luis Aguiar" userId="18a031d5cb8f2fde" providerId="LiveId" clId="{46A802AB-6134-4663-AC22-2C6AC559D343}" dt="2023-08-26T13:40:14.728" v="10536" actId="1076"/>
          <ac:graphicFrameMkLst>
            <pc:docMk/>
            <pc:sldMk cId="3358247375" sldId="4157"/>
            <ac:graphicFrameMk id="9" creationId="{AE09D2AA-9D88-0CE3-D8FC-5D06AD0172A3}"/>
          </ac:graphicFrameMkLst>
        </pc:graphicFrameChg>
        <pc:graphicFrameChg chg="add mod modGraphic">
          <ac:chgData name="João Luis Aguiar" userId="18a031d5cb8f2fde" providerId="LiveId" clId="{46A802AB-6134-4663-AC22-2C6AC559D343}" dt="2023-08-26T13:42:44.976" v="10558" actId="14100"/>
          <ac:graphicFrameMkLst>
            <pc:docMk/>
            <pc:sldMk cId="3358247375" sldId="4157"/>
            <ac:graphicFrameMk id="11" creationId="{84F7EA3B-919F-FFF8-5BC8-843BEA779B98}"/>
          </ac:graphicFrameMkLst>
        </pc:graphicFrameChg>
        <pc:picChg chg="add del mod">
          <ac:chgData name="João Luis Aguiar" userId="18a031d5cb8f2fde" providerId="LiveId" clId="{46A802AB-6134-4663-AC22-2C6AC559D343}" dt="2023-08-26T13:40:20.963" v="10537" actId="478"/>
          <ac:picMkLst>
            <pc:docMk/>
            <pc:sldMk cId="3358247375" sldId="4157"/>
            <ac:picMk id="6" creationId="{858A6798-CB76-BB79-2B44-90B70E17A240}"/>
          </ac:picMkLst>
        </pc:picChg>
        <pc:picChg chg="add del mod">
          <ac:chgData name="João Luis Aguiar" userId="18a031d5cb8f2fde" providerId="LiveId" clId="{46A802AB-6134-4663-AC22-2C6AC559D343}" dt="2023-08-25T19:58:59.773" v="8535" actId="478"/>
          <ac:picMkLst>
            <pc:docMk/>
            <pc:sldMk cId="3358247375" sldId="4157"/>
            <ac:picMk id="9" creationId="{925084EB-EC4B-21CB-A104-74464E16DC4C}"/>
          </ac:picMkLst>
        </pc:picChg>
        <pc:picChg chg="add del mod">
          <ac:chgData name="João Luis Aguiar" userId="18a031d5cb8f2fde" providerId="LiveId" clId="{46A802AB-6134-4663-AC22-2C6AC559D343}" dt="2023-08-26T13:38:15.463" v="10513" actId="478"/>
          <ac:picMkLst>
            <pc:docMk/>
            <pc:sldMk cId="3358247375" sldId="4157"/>
            <ac:picMk id="10" creationId="{AAD6D1CC-E8C6-4A7A-187E-60601751E25B}"/>
          </ac:picMkLst>
        </pc:picChg>
        <pc:cxnChg chg="add del mod">
          <ac:chgData name="João Luis Aguiar" userId="18a031d5cb8f2fde" providerId="LiveId" clId="{46A802AB-6134-4663-AC22-2C6AC559D343}" dt="2023-08-25T20:35:12.697" v="9154"/>
          <ac:cxnSpMkLst>
            <pc:docMk/>
            <pc:sldMk cId="3358247375" sldId="4157"/>
            <ac:cxnSpMk id="24" creationId="{63966F05-8FF0-65BF-4062-8308E526F19D}"/>
          </ac:cxnSpMkLst>
        </pc:cxnChg>
        <pc:cxnChg chg="add mod">
          <ac:chgData name="João Luis Aguiar" userId="18a031d5cb8f2fde" providerId="LiveId" clId="{46A802AB-6134-4663-AC22-2C6AC559D343}" dt="2023-08-26T13:41:54.668" v="10550" actId="1076"/>
          <ac:cxnSpMkLst>
            <pc:docMk/>
            <pc:sldMk cId="3358247375" sldId="4157"/>
            <ac:cxnSpMk id="25" creationId="{0C3D0550-962E-B230-2A71-89676C93CBF2}"/>
          </ac:cxnSpMkLst>
        </pc:cxnChg>
      </pc:sldChg>
      <pc:sldChg chg="addSp delSp modSp add mod">
        <pc:chgData name="João Luis Aguiar" userId="18a031d5cb8f2fde" providerId="LiveId" clId="{46A802AB-6134-4663-AC22-2C6AC559D343}" dt="2023-08-25T21:30:48.138" v="9715" actId="14100"/>
        <pc:sldMkLst>
          <pc:docMk/>
          <pc:sldMk cId="2457288697" sldId="4158"/>
        </pc:sldMkLst>
        <pc:spChg chg="add mod">
          <ac:chgData name="João Luis Aguiar" userId="18a031d5cb8f2fde" providerId="LiveId" clId="{46A802AB-6134-4663-AC22-2C6AC559D343}" dt="2023-08-25T21:25:27.914" v="9697" actId="14100"/>
          <ac:spMkLst>
            <pc:docMk/>
            <pc:sldMk cId="2457288697" sldId="4158"/>
            <ac:spMk id="4" creationId="{592CDCE0-A1A9-BF13-E750-E63F59C63A58}"/>
          </ac:spMkLst>
        </pc:spChg>
        <pc:spChg chg="mod">
          <ac:chgData name="João Luis Aguiar" userId="18a031d5cb8f2fde" providerId="LiveId" clId="{46A802AB-6134-4663-AC22-2C6AC559D343}" dt="2023-08-25T21:24:54.381" v="9677" actId="20577"/>
          <ac:spMkLst>
            <pc:docMk/>
            <pc:sldMk cId="2457288697" sldId="4158"/>
            <ac:spMk id="13" creationId="{00000000-0000-0000-0000-000000000000}"/>
          </ac:spMkLst>
        </pc:spChg>
        <pc:picChg chg="del">
          <ac:chgData name="João Luis Aguiar" userId="18a031d5cb8f2fde" providerId="LiveId" clId="{46A802AB-6134-4663-AC22-2C6AC559D343}" dt="2023-08-23T14:52:32.053" v="6141" actId="478"/>
          <ac:picMkLst>
            <pc:docMk/>
            <pc:sldMk cId="2457288697" sldId="4158"/>
            <ac:picMk id="4" creationId="{AF19A31D-08F6-E65E-904F-E02DFC72151F}"/>
          </ac:picMkLst>
        </pc:picChg>
        <pc:picChg chg="del">
          <ac:chgData name="João Luis Aguiar" userId="18a031d5cb8f2fde" providerId="LiveId" clId="{46A802AB-6134-4663-AC22-2C6AC559D343}" dt="2023-08-23T14:52:32.867" v="6142" actId="478"/>
          <ac:picMkLst>
            <pc:docMk/>
            <pc:sldMk cId="2457288697" sldId="4158"/>
            <ac:picMk id="7" creationId="{0874D997-F076-596A-A2FE-D535312DEC2D}"/>
          </ac:picMkLst>
        </pc:picChg>
        <pc:picChg chg="add mod">
          <ac:chgData name="João Luis Aguiar" userId="18a031d5cb8f2fde" providerId="LiveId" clId="{46A802AB-6134-4663-AC22-2C6AC559D343}" dt="2023-08-25T21:30:19.500" v="9710" actId="1076"/>
          <ac:picMkLst>
            <pc:docMk/>
            <pc:sldMk cId="2457288697" sldId="4158"/>
            <ac:picMk id="7" creationId="{8EB3B680-4762-DE33-A2DF-2C11670B2C2A}"/>
          </ac:picMkLst>
        </pc:picChg>
        <pc:picChg chg="del">
          <ac:chgData name="João Luis Aguiar" userId="18a031d5cb8f2fde" providerId="LiveId" clId="{46A802AB-6134-4663-AC22-2C6AC559D343}" dt="2023-08-23T14:52:33.649" v="6143" actId="478"/>
          <ac:picMkLst>
            <pc:docMk/>
            <pc:sldMk cId="2457288697" sldId="4158"/>
            <ac:picMk id="9" creationId="{2DDA6820-F061-666A-910C-FAC60BAA69C1}"/>
          </ac:picMkLst>
        </pc:picChg>
        <pc:picChg chg="add mod">
          <ac:chgData name="João Luis Aguiar" userId="18a031d5cb8f2fde" providerId="LiveId" clId="{46A802AB-6134-4663-AC22-2C6AC559D343}" dt="2023-08-25T21:30:28.947" v="9713" actId="1076"/>
          <ac:picMkLst>
            <pc:docMk/>
            <pc:sldMk cId="2457288697" sldId="4158"/>
            <ac:picMk id="9" creationId="{AE597761-5867-4C7C-630C-8F3BA47FAAAA}"/>
          </ac:picMkLst>
        </pc:picChg>
        <pc:picChg chg="add mod">
          <ac:chgData name="João Luis Aguiar" userId="18a031d5cb8f2fde" providerId="LiveId" clId="{46A802AB-6134-4663-AC22-2C6AC559D343}" dt="2023-08-25T21:30:48.138" v="9715" actId="14100"/>
          <ac:picMkLst>
            <pc:docMk/>
            <pc:sldMk cId="2457288697" sldId="4158"/>
            <ac:picMk id="11" creationId="{AACD014C-F73D-ECF4-1798-0CE60B18EF11}"/>
          </ac:picMkLst>
        </pc:picChg>
      </pc:sldChg>
      <pc:sldChg chg="add del">
        <pc:chgData name="João Luis Aguiar" userId="18a031d5cb8f2fde" providerId="LiveId" clId="{46A802AB-6134-4663-AC22-2C6AC559D343}" dt="2023-08-25T21:19:59.703" v="9673" actId="47"/>
        <pc:sldMkLst>
          <pc:docMk/>
          <pc:sldMk cId="658396157" sldId="4159"/>
        </pc:sldMkLst>
      </pc:sldChg>
      <pc:sldChg chg="addSp delSp modSp add del mod">
        <pc:chgData name="João Luis Aguiar" userId="18a031d5cb8f2fde" providerId="LiveId" clId="{46A802AB-6134-4663-AC22-2C6AC559D343}" dt="2023-08-25T21:19:57.180" v="9672" actId="47"/>
        <pc:sldMkLst>
          <pc:docMk/>
          <pc:sldMk cId="1300470852" sldId="4160"/>
        </pc:sldMkLst>
        <pc:spChg chg="del">
          <ac:chgData name="João Luis Aguiar" userId="18a031d5cb8f2fde" providerId="LiveId" clId="{46A802AB-6134-4663-AC22-2C6AC559D343}" dt="2023-08-24T19:45:03.287" v="6704" actId="478"/>
          <ac:spMkLst>
            <pc:docMk/>
            <pc:sldMk cId="1300470852" sldId="4160"/>
            <ac:spMk id="4" creationId="{F96756F1-C18C-1462-3ACA-0B2F34C3F2E6}"/>
          </ac:spMkLst>
        </pc:spChg>
        <pc:spChg chg="del">
          <ac:chgData name="João Luis Aguiar" userId="18a031d5cb8f2fde" providerId="LiveId" clId="{46A802AB-6134-4663-AC22-2C6AC559D343}" dt="2023-08-24T19:45:01.256" v="6703" actId="478"/>
          <ac:spMkLst>
            <pc:docMk/>
            <pc:sldMk cId="1300470852" sldId="4160"/>
            <ac:spMk id="7" creationId="{C0FAA56F-8DF1-3395-86BF-3518CFFC8519}"/>
          </ac:spMkLst>
        </pc:spChg>
        <pc:spChg chg="add mod">
          <ac:chgData name="João Luis Aguiar" userId="18a031d5cb8f2fde" providerId="LiveId" clId="{46A802AB-6134-4663-AC22-2C6AC559D343}" dt="2023-08-24T19:51:48.370" v="6733"/>
          <ac:spMkLst>
            <pc:docMk/>
            <pc:sldMk cId="1300470852" sldId="4160"/>
            <ac:spMk id="8" creationId="{CBE7DA86-8E93-EEDF-BF2D-71198BC5C53D}"/>
          </ac:spMkLst>
        </pc:spChg>
        <pc:spChg chg="del">
          <ac:chgData name="João Luis Aguiar" userId="18a031d5cb8f2fde" providerId="LiveId" clId="{46A802AB-6134-4663-AC22-2C6AC559D343}" dt="2023-08-24T19:45:06.779" v="6706" actId="478"/>
          <ac:spMkLst>
            <pc:docMk/>
            <pc:sldMk cId="1300470852" sldId="4160"/>
            <ac:spMk id="11" creationId="{D2100D09-5699-3FB9-BD13-246F63C0B456}"/>
          </ac:spMkLst>
        </pc:spChg>
        <pc:spChg chg="add mod">
          <ac:chgData name="João Luis Aguiar" userId="18a031d5cb8f2fde" providerId="LiveId" clId="{46A802AB-6134-4663-AC22-2C6AC559D343}" dt="2023-08-24T19:56:47.018" v="6837" actId="1076"/>
          <ac:spMkLst>
            <pc:docMk/>
            <pc:sldMk cId="1300470852" sldId="4160"/>
            <ac:spMk id="12" creationId="{CB22D2D7-0892-9989-3749-2E523DA0FED9}"/>
          </ac:spMkLst>
        </pc:spChg>
        <pc:spChg chg="mod">
          <ac:chgData name="João Luis Aguiar" userId="18a031d5cb8f2fde" providerId="LiveId" clId="{46A802AB-6134-4663-AC22-2C6AC559D343}" dt="2023-08-24T19:45:47.937" v="6712" actId="20577"/>
          <ac:spMkLst>
            <pc:docMk/>
            <pc:sldMk cId="1300470852" sldId="4160"/>
            <ac:spMk id="13" creationId="{00000000-0000-0000-0000-000000000000}"/>
          </ac:spMkLst>
        </pc:spChg>
        <pc:spChg chg="add mod">
          <ac:chgData name="João Luis Aguiar" userId="18a031d5cb8f2fde" providerId="LiveId" clId="{46A802AB-6134-4663-AC22-2C6AC559D343}" dt="2023-08-24T19:56:49.286" v="6838" actId="14100"/>
          <ac:spMkLst>
            <pc:docMk/>
            <pc:sldMk cId="1300470852" sldId="4160"/>
            <ac:spMk id="15" creationId="{6D522CF2-6F83-1F41-CF77-0929CCF1C88A}"/>
          </ac:spMkLst>
        </pc:spChg>
        <pc:graphicFrameChg chg="add mod modGraphic">
          <ac:chgData name="João Luis Aguiar" userId="18a031d5cb8f2fde" providerId="LiveId" clId="{46A802AB-6134-4663-AC22-2C6AC559D343}" dt="2023-08-24T19:50:06.649" v="6726" actId="1076"/>
          <ac:graphicFrameMkLst>
            <pc:docMk/>
            <pc:sldMk cId="1300470852" sldId="4160"/>
            <ac:graphicFrameMk id="3" creationId="{B0993F0B-9AFA-AA7F-465A-D1010A68379C}"/>
          </ac:graphicFrameMkLst>
        </pc:graphicFrameChg>
        <pc:picChg chg="del">
          <ac:chgData name="João Luis Aguiar" userId="18a031d5cb8f2fde" providerId="LiveId" clId="{46A802AB-6134-4663-AC22-2C6AC559D343}" dt="2023-08-24T19:45:05.243" v="6705" actId="478"/>
          <ac:picMkLst>
            <pc:docMk/>
            <pc:sldMk cId="1300470852" sldId="4160"/>
            <ac:picMk id="9" creationId="{925084EB-EC4B-21CB-A104-74464E16DC4C}"/>
          </ac:picMkLst>
        </pc:picChg>
      </pc:sldChg>
      <pc:sldChg chg="addSp delSp modSp add mod setBg">
        <pc:chgData name="João Luis Aguiar" userId="18a031d5cb8f2fde" providerId="LiveId" clId="{46A802AB-6134-4663-AC22-2C6AC559D343}" dt="2023-08-25T18:05:42.472" v="8355" actId="1076"/>
        <pc:sldMkLst>
          <pc:docMk/>
          <pc:sldMk cId="1915889007" sldId="4161"/>
        </pc:sldMkLst>
        <pc:spChg chg="del">
          <ac:chgData name="João Luis Aguiar" userId="18a031d5cb8f2fde" providerId="LiveId" clId="{46A802AB-6134-4663-AC22-2C6AC559D343}" dt="2023-08-25T16:27:57.976" v="7181" actId="478"/>
          <ac:spMkLst>
            <pc:docMk/>
            <pc:sldMk cId="1915889007" sldId="4161"/>
            <ac:spMk id="4" creationId="{54AC4A27-B6ED-F6BC-089A-FB73740F8DA7}"/>
          </ac:spMkLst>
        </pc:spChg>
        <pc:spChg chg="mod">
          <ac:chgData name="João Luis Aguiar" userId="18a031d5cb8f2fde" providerId="LiveId" clId="{46A802AB-6134-4663-AC22-2C6AC559D343}" dt="2023-08-25T16:30:19.864" v="7189" actId="207"/>
          <ac:spMkLst>
            <pc:docMk/>
            <pc:sldMk cId="1915889007" sldId="4161"/>
            <ac:spMk id="7" creationId="{4871B005-0C54-07E7-5888-8A54C64F2C71}"/>
          </ac:spMkLst>
        </pc:spChg>
        <pc:spChg chg="mod">
          <ac:chgData name="João Luis Aguiar" userId="18a031d5cb8f2fde" providerId="LiveId" clId="{46A802AB-6134-4663-AC22-2C6AC559D343}" dt="2023-08-25T16:30:19.864" v="7189" actId="207"/>
          <ac:spMkLst>
            <pc:docMk/>
            <pc:sldMk cId="1915889007" sldId="4161"/>
            <ac:spMk id="8" creationId="{8031B132-A5A4-DE45-BAE4-B793B9FBA734}"/>
          </ac:spMkLst>
        </pc:spChg>
        <pc:spChg chg="mod">
          <ac:chgData name="João Luis Aguiar" userId="18a031d5cb8f2fde" providerId="LiveId" clId="{46A802AB-6134-4663-AC22-2C6AC559D343}" dt="2023-08-25T16:30:19.864" v="7189" actId="207"/>
          <ac:spMkLst>
            <pc:docMk/>
            <pc:sldMk cId="1915889007" sldId="4161"/>
            <ac:spMk id="9" creationId="{038EB981-26E8-35A7-63F4-B700BD7EF8E2}"/>
          </ac:spMkLst>
        </pc:spChg>
        <pc:spChg chg="mod">
          <ac:chgData name="João Luis Aguiar" userId="18a031d5cb8f2fde" providerId="LiveId" clId="{46A802AB-6134-4663-AC22-2C6AC559D343}" dt="2023-08-25T16:30:19.864" v="7189" actId="207"/>
          <ac:spMkLst>
            <pc:docMk/>
            <pc:sldMk cId="1915889007" sldId="4161"/>
            <ac:spMk id="10" creationId="{2A018D4D-BF33-26D0-C981-FC0D3C5FF675}"/>
          </ac:spMkLst>
        </pc:spChg>
        <pc:spChg chg="add mod">
          <ac:chgData name="João Luis Aguiar" userId="18a031d5cb8f2fde" providerId="LiveId" clId="{46A802AB-6134-4663-AC22-2C6AC559D343}" dt="2023-08-25T16:28:44.842" v="7184" actId="14100"/>
          <ac:spMkLst>
            <pc:docMk/>
            <pc:sldMk cId="1915889007" sldId="4161"/>
            <ac:spMk id="11" creationId="{E1C56651-9E39-5486-F641-5220B291053A}"/>
          </ac:spMkLst>
        </pc:spChg>
        <pc:spChg chg="mod">
          <ac:chgData name="João Luis Aguiar" userId="18a031d5cb8f2fde" providerId="LiveId" clId="{46A802AB-6134-4663-AC22-2C6AC559D343}" dt="2023-08-25T16:34:39.995" v="7202" actId="207"/>
          <ac:spMkLst>
            <pc:docMk/>
            <pc:sldMk cId="1915889007" sldId="4161"/>
            <ac:spMk id="14" creationId="{2A46BDE2-4AD7-86FA-5165-306F2476AE3D}"/>
          </ac:spMkLst>
        </pc:spChg>
        <pc:spChg chg="mod">
          <ac:chgData name="João Luis Aguiar" userId="18a031d5cb8f2fde" providerId="LiveId" clId="{46A802AB-6134-4663-AC22-2C6AC559D343}" dt="2023-08-25T16:34:39.995" v="7202" actId="207"/>
          <ac:spMkLst>
            <pc:docMk/>
            <pc:sldMk cId="1915889007" sldId="4161"/>
            <ac:spMk id="15" creationId="{510DAAA6-1AED-C8FB-278D-99CA635DA438}"/>
          </ac:spMkLst>
        </pc:spChg>
        <pc:spChg chg="mod">
          <ac:chgData name="João Luis Aguiar" userId="18a031d5cb8f2fde" providerId="LiveId" clId="{46A802AB-6134-4663-AC22-2C6AC559D343}" dt="2023-08-25T16:34:39.995" v="7202" actId="207"/>
          <ac:spMkLst>
            <pc:docMk/>
            <pc:sldMk cId="1915889007" sldId="4161"/>
            <ac:spMk id="16" creationId="{5F12ADE6-B1EE-C64C-E6AE-6B33D77EA5CA}"/>
          </ac:spMkLst>
        </pc:spChg>
        <pc:spChg chg="mod">
          <ac:chgData name="João Luis Aguiar" userId="18a031d5cb8f2fde" providerId="LiveId" clId="{46A802AB-6134-4663-AC22-2C6AC559D343}" dt="2023-08-25T16:34:39.995" v="7202" actId="207"/>
          <ac:spMkLst>
            <pc:docMk/>
            <pc:sldMk cId="1915889007" sldId="4161"/>
            <ac:spMk id="17" creationId="{5A535AA3-C5BC-895C-EBD2-B71E2A5D20A8}"/>
          </ac:spMkLst>
        </pc:spChg>
        <pc:spChg chg="del">
          <ac:chgData name="João Luis Aguiar" userId="18a031d5cb8f2fde" providerId="LiveId" clId="{46A802AB-6134-4663-AC22-2C6AC559D343}" dt="2023-08-25T16:16:09.225" v="7134" actId="478"/>
          <ac:spMkLst>
            <pc:docMk/>
            <pc:sldMk cId="1915889007" sldId="4161"/>
            <ac:spMk id="18" creationId="{FF7DE437-7996-7964-4F3E-7D147BA49DC3}"/>
          </ac:spMkLst>
        </pc:spChg>
        <pc:spChg chg="del">
          <ac:chgData name="João Luis Aguiar" userId="18a031d5cb8f2fde" providerId="LiveId" clId="{46A802AB-6134-4663-AC22-2C6AC559D343}" dt="2023-08-25T16:20:59.057" v="7136" actId="478"/>
          <ac:spMkLst>
            <pc:docMk/>
            <pc:sldMk cId="1915889007" sldId="4161"/>
            <ac:spMk id="19" creationId="{E03DCB32-5B43-A013-27C2-32395D626C51}"/>
          </ac:spMkLst>
        </pc:spChg>
        <pc:spChg chg="add del mod">
          <ac:chgData name="João Luis Aguiar" userId="18a031d5cb8f2fde" providerId="LiveId" clId="{46A802AB-6134-4663-AC22-2C6AC559D343}" dt="2023-08-25T16:25:56.061" v="7176" actId="478"/>
          <ac:spMkLst>
            <pc:docMk/>
            <pc:sldMk cId="1915889007" sldId="4161"/>
            <ac:spMk id="20" creationId="{82D440E8-4773-DA6D-8C8D-6B9010BF21C7}"/>
          </ac:spMkLst>
        </pc:spChg>
        <pc:spChg chg="add del mod">
          <ac:chgData name="João Luis Aguiar" userId="18a031d5cb8f2fde" providerId="LiveId" clId="{46A802AB-6134-4663-AC22-2C6AC559D343}" dt="2023-08-25T16:21:52.265" v="7138" actId="478"/>
          <ac:spMkLst>
            <pc:docMk/>
            <pc:sldMk cId="1915889007" sldId="4161"/>
            <ac:spMk id="21" creationId="{146F41C7-43BB-DDF5-F308-C8AB331BE46D}"/>
          </ac:spMkLst>
        </pc:spChg>
        <pc:spChg chg="add del mod">
          <ac:chgData name="João Luis Aguiar" userId="18a031d5cb8f2fde" providerId="LiveId" clId="{46A802AB-6134-4663-AC22-2C6AC559D343}" dt="2023-08-25T16:23:14.390" v="7149" actId="478"/>
          <ac:spMkLst>
            <pc:docMk/>
            <pc:sldMk cId="1915889007" sldId="4161"/>
            <ac:spMk id="22" creationId="{C53AD939-CCF9-BAD7-D22F-48B9C93B5848}"/>
          </ac:spMkLst>
        </pc:spChg>
        <pc:spChg chg="add del mod">
          <ac:chgData name="João Luis Aguiar" userId="18a031d5cb8f2fde" providerId="LiveId" clId="{46A802AB-6134-4663-AC22-2C6AC559D343}" dt="2023-08-25T16:22:53.980" v="7145" actId="478"/>
          <ac:spMkLst>
            <pc:docMk/>
            <pc:sldMk cId="1915889007" sldId="4161"/>
            <ac:spMk id="23" creationId="{4244A1D4-B50B-8F34-941D-7F5ADCB3B030}"/>
          </ac:spMkLst>
        </pc:spChg>
        <pc:spChg chg="add del mod">
          <ac:chgData name="João Luis Aguiar" userId="18a031d5cb8f2fde" providerId="LiveId" clId="{46A802AB-6134-4663-AC22-2C6AC559D343}" dt="2023-08-25T16:22:34.049" v="7143" actId="478"/>
          <ac:spMkLst>
            <pc:docMk/>
            <pc:sldMk cId="1915889007" sldId="4161"/>
            <ac:spMk id="24" creationId="{F9DDD933-278C-7701-9C01-A83587AA4661}"/>
          </ac:spMkLst>
        </pc:spChg>
        <pc:spChg chg="del">
          <ac:chgData name="João Luis Aguiar" userId="18a031d5cb8f2fde" providerId="LiveId" clId="{46A802AB-6134-4663-AC22-2C6AC559D343}" dt="2023-08-25T16:16:06.601" v="7133" actId="478"/>
          <ac:spMkLst>
            <pc:docMk/>
            <pc:sldMk cId="1915889007" sldId="4161"/>
            <ac:spMk id="25" creationId="{B51C2112-00ED-3538-061F-BA57584244F7}"/>
          </ac:spMkLst>
        </pc:spChg>
        <pc:spChg chg="add mod">
          <ac:chgData name="João Luis Aguiar" userId="18a031d5cb8f2fde" providerId="LiveId" clId="{46A802AB-6134-4663-AC22-2C6AC559D343}" dt="2023-08-25T16:29:01.860" v="7186" actId="1076"/>
          <ac:spMkLst>
            <pc:docMk/>
            <pc:sldMk cId="1915889007" sldId="4161"/>
            <ac:spMk id="27" creationId="{A11C98C7-3054-4813-7713-631BA304A342}"/>
          </ac:spMkLst>
        </pc:spChg>
        <pc:spChg chg="add mod">
          <ac:chgData name="João Luis Aguiar" userId="18a031d5cb8f2fde" providerId="LiveId" clId="{46A802AB-6134-4663-AC22-2C6AC559D343}" dt="2023-08-25T16:24:25.585" v="7154" actId="1076"/>
          <ac:spMkLst>
            <pc:docMk/>
            <pc:sldMk cId="1915889007" sldId="4161"/>
            <ac:spMk id="28" creationId="{77169A3D-96BA-5C9E-BBA8-55BC608BBA66}"/>
          </ac:spMkLst>
        </pc:spChg>
        <pc:spChg chg="add mod">
          <ac:chgData name="João Luis Aguiar" userId="18a031d5cb8f2fde" providerId="LiveId" clId="{46A802AB-6134-4663-AC22-2C6AC559D343}" dt="2023-08-25T16:25:03.650" v="7163" actId="1076"/>
          <ac:spMkLst>
            <pc:docMk/>
            <pc:sldMk cId="1915889007" sldId="4161"/>
            <ac:spMk id="29" creationId="{94B86922-FA4B-FF82-D882-44809A9C515B}"/>
          </ac:spMkLst>
        </pc:spChg>
        <pc:spChg chg="del">
          <ac:chgData name="João Luis Aguiar" userId="18a031d5cb8f2fde" providerId="LiveId" clId="{46A802AB-6134-4663-AC22-2C6AC559D343}" dt="2023-08-25T16:16:06.601" v="7133" actId="478"/>
          <ac:spMkLst>
            <pc:docMk/>
            <pc:sldMk cId="1915889007" sldId="4161"/>
            <ac:spMk id="30" creationId="{B4CBC76E-80D4-CA3C-2E80-09063E2CE847}"/>
          </ac:spMkLst>
        </pc:spChg>
        <pc:spChg chg="del">
          <ac:chgData name="João Luis Aguiar" userId="18a031d5cb8f2fde" providerId="LiveId" clId="{46A802AB-6134-4663-AC22-2C6AC559D343}" dt="2023-08-25T16:16:06.601" v="7133" actId="478"/>
          <ac:spMkLst>
            <pc:docMk/>
            <pc:sldMk cId="1915889007" sldId="4161"/>
            <ac:spMk id="31" creationId="{F84BEF7A-34EB-EA12-D1AE-1CEEAFDB1EFC}"/>
          </ac:spMkLst>
        </pc:spChg>
        <pc:spChg chg="add del mod">
          <ac:chgData name="João Luis Aguiar" userId="18a031d5cb8f2fde" providerId="LiveId" clId="{46A802AB-6134-4663-AC22-2C6AC559D343}" dt="2023-08-25T17:45:25.879" v="8318" actId="478"/>
          <ac:spMkLst>
            <pc:docMk/>
            <pc:sldMk cId="1915889007" sldId="4161"/>
            <ac:spMk id="32" creationId="{293BF564-7751-2B06-5868-7AF0D4590E92}"/>
          </ac:spMkLst>
        </pc:spChg>
        <pc:spChg chg="add mod">
          <ac:chgData name="João Luis Aguiar" userId="18a031d5cb8f2fde" providerId="LiveId" clId="{46A802AB-6134-4663-AC22-2C6AC559D343}" dt="2023-08-25T18:05:42.472" v="8355" actId="1076"/>
          <ac:spMkLst>
            <pc:docMk/>
            <pc:sldMk cId="1915889007" sldId="4161"/>
            <ac:spMk id="34" creationId="{80C025B2-E200-FB2A-BCA7-4D4B5E9FAAF2}"/>
          </ac:spMkLst>
        </pc:spChg>
        <pc:spChg chg="del">
          <ac:chgData name="João Luis Aguiar" userId="18a031d5cb8f2fde" providerId="LiveId" clId="{46A802AB-6134-4663-AC22-2C6AC559D343}" dt="2023-08-25T16:16:06.601" v="7133" actId="478"/>
          <ac:spMkLst>
            <pc:docMk/>
            <pc:sldMk cId="1915889007" sldId="4161"/>
            <ac:spMk id="35" creationId="{7A8469D1-553B-5F68-34DA-77210DE96C24}"/>
          </ac:spMkLst>
        </pc:spChg>
        <pc:spChg chg="del">
          <ac:chgData name="João Luis Aguiar" userId="18a031d5cb8f2fde" providerId="LiveId" clId="{46A802AB-6134-4663-AC22-2C6AC559D343}" dt="2023-08-25T16:25:42.213" v="7171" actId="478"/>
          <ac:spMkLst>
            <pc:docMk/>
            <pc:sldMk cId="1915889007" sldId="4161"/>
            <ac:spMk id="39" creationId="{5040011F-EBAB-ABD5-FBEE-C3DF2F6EDA3C}"/>
          </ac:spMkLst>
        </pc:spChg>
        <pc:spChg chg="del">
          <ac:chgData name="João Luis Aguiar" userId="18a031d5cb8f2fde" providerId="LiveId" clId="{46A802AB-6134-4663-AC22-2C6AC559D343}" dt="2023-08-25T16:25:44.024" v="7172" actId="478"/>
          <ac:spMkLst>
            <pc:docMk/>
            <pc:sldMk cId="1915889007" sldId="4161"/>
            <ac:spMk id="40" creationId="{179B23EF-30FB-9AC2-90E7-7198F3235A80}"/>
          </ac:spMkLst>
        </pc:spChg>
        <pc:grpChg chg="add mod">
          <ac:chgData name="João Luis Aguiar" userId="18a031d5cb8f2fde" providerId="LiveId" clId="{46A802AB-6134-4663-AC22-2C6AC559D343}" dt="2023-08-25T16:30:19.864" v="7189" actId="207"/>
          <ac:grpSpMkLst>
            <pc:docMk/>
            <pc:sldMk cId="1915889007" sldId="4161"/>
            <ac:grpSpMk id="6" creationId="{9ACE8CC1-1F40-2703-F6BF-466C5A4DBD11}"/>
          </ac:grpSpMkLst>
        </pc:grpChg>
        <pc:grpChg chg="add mod">
          <ac:chgData name="João Luis Aguiar" userId="18a031d5cb8f2fde" providerId="LiveId" clId="{46A802AB-6134-4663-AC22-2C6AC559D343}" dt="2023-08-25T16:34:39.995" v="7202" actId="207"/>
          <ac:grpSpMkLst>
            <pc:docMk/>
            <pc:sldMk cId="1915889007" sldId="4161"/>
            <ac:grpSpMk id="12" creationId="{50E65EE8-6502-6926-6FB2-5137C7772A79}"/>
          </ac:grpSpMkLst>
        </pc:grpChg>
        <pc:cxnChg chg="del">
          <ac:chgData name="João Luis Aguiar" userId="18a031d5cb8f2fde" providerId="LiveId" clId="{46A802AB-6134-4663-AC22-2C6AC559D343}" dt="2023-08-25T16:20:56.374" v="7135" actId="478"/>
          <ac:cxnSpMkLst>
            <pc:docMk/>
            <pc:sldMk cId="1915889007" sldId="4161"/>
            <ac:cxnSpMk id="3" creationId="{BC8C5C8B-2478-BA68-50C7-AE86EF6494DF}"/>
          </ac:cxnSpMkLst>
        </pc:cxnChg>
      </pc:sldChg>
      <pc:sldChg chg="addSp delSp modSp add mod">
        <pc:chgData name="João Luis Aguiar" userId="18a031d5cb8f2fde" providerId="LiveId" clId="{46A802AB-6134-4663-AC22-2C6AC559D343}" dt="2023-08-25T17:35:34.694" v="8290" actId="6549"/>
        <pc:sldMkLst>
          <pc:docMk/>
          <pc:sldMk cId="2818898571" sldId="4162"/>
        </pc:sldMkLst>
        <pc:spChg chg="add mod">
          <ac:chgData name="João Luis Aguiar" userId="18a031d5cb8f2fde" providerId="LiveId" clId="{46A802AB-6134-4663-AC22-2C6AC559D343}" dt="2023-08-25T16:40:23.438" v="7207" actId="1076"/>
          <ac:spMkLst>
            <pc:docMk/>
            <pc:sldMk cId="2818898571" sldId="4162"/>
            <ac:spMk id="3" creationId="{973C8EC6-9D85-BEC4-A5FE-0628DF0CF3B5}"/>
          </ac:spMkLst>
        </pc:spChg>
        <pc:spChg chg="mod">
          <ac:chgData name="João Luis Aguiar" userId="18a031d5cb8f2fde" providerId="LiveId" clId="{46A802AB-6134-4663-AC22-2C6AC559D343}" dt="2023-08-25T17:35:02.832" v="8286" actId="1076"/>
          <ac:spMkLst>
            <pc:docMk/>
            <pc:sldMk cId="2818898571" sldId="4162"/>
            <ac:spMk id="4" creationId="{54AC4A27-B6ED-F6BC-089A-FB73740F8DA7}"/>
          </ac:spMkLst>
        </pc:spChg>
        <pc:spChg chg="add mod">
          <ac:chgData name="João Luis Aguiar" userId="18a031d5cb8f2fde" providerId="LiveId" clId="{46A802AB-6134-4663-AC22-2C6AC559D343}" dt="2023-08-25T16:40:23.438" v="7207" actId="1076"/>
          <ac:spMkLst>
            <pc:docMk/>
            <pc:sldMk cId="2818898571" sldId="4162"/>
            <ac:spMk id="6" creationId="{C7953CFA-3727-3910-B1DE-3AB412A808D7}"/>
          </ac:spMkLst>
        </pc:spChg>
        <pc:spChg chg="add mod">
          <ac:chgData name="João Luis Aguiar" userId="18a031d5cb8f2fde" providerId="LiveId" clId="{46A802AB-6134-4663-AC22-2C6AC559D343}" dt="2023-08-25T16:40:23.438" v="7207" actId="1076"/>
          <ac:spMkLst>
            <pc:docMk/>
            <pc:sldMk cId="2818898571" sldId="4162"/>
            <ac:spMk id="7" creationId="{9D335B9E-9703-438D-0722-07396F73D27A}"/>
          </ac:spMkLst>
        </pc:spChg>
        <pc:spChg chg="add mod">
          <ac:chgData name="João Luis Aguiar" userId="18a031d5cb8f2fde" providerId="LiveId" clId="{46A802AB-6134-4663-AC22-2C6AC559D343}" dt="2023-08-25T17:33:50.971" v="8277" actId="1076"/>
          <ac:spMkLst>
            <pc:docMk/>
            <pc:sldMk cId="2818898571" sldId="4162"/>
            <ac:spMk id="8" creationId="{2B6A8787-BC4F-A07A-DF82-3F3BC21C6EB4}"/>
          </ac:spMkLst>
        </pc:spChg>
        <pc:spChg chg="add mod">
          <ac:chgData name="João Luis Aguiar" userId="18a031d5cb8f2fde" providerId="LiveId" clId="{46A802AB-6134-4663-AC22-2C6AC559D343}" dt="2023-08-25T17:33:50.971" v="8277" actId="1076"/>
          <ac:spMkLst>
            <pc:docMk/>
            <pc:sldMk cId="2818898571" sldId="4162"/>
            <ac:spMk id="9" creationId="{79CC9AF2-8445-340C-82AE-EFFC0CCE4754}"/>
          </ac:spMkLst>
        </pc:spChg>
        <pc:spChg chg="add mod">
          <ac:chgData name="João Luis Aguiar" userId="18a031d5cb8f2fde" providerId="LiveId" clId="{46A802AB-6134-4663-AC22-2C6AC559D343}" dt="2023-08-25T17:34:52.200" v="8283" actId="1076"/>
          <ac:spMkLst>
            <pc:docMk/>
            <pc:sldMk cId="2818898571" sldId="4162"/>
            <ac:spMk id="10" creationId="{2C63BA96-34C0-2BEB-7845-1499CD08E42D}"/>
          </ac:spMkLst>
        </pc:spChg>
        <pc:spChg chg="add del mod">
          <ac:chgData name="João Luis Aguiar" userId="18a031d5cb8f2fde" providerId="LiveId" clId="{46A802AB-6134-4663-AC22-2C6AC559D343}" dt="2023-08-25T17:04:17.227" v="7845" actId="478"/>
          <ac:spMkLst>
            <pc:docMk/>
            <pc:sldMk cId="2818898571" sldId="4162"/>
            <ac:spMk id="11" creationId="{B6F4AC17-09CC-4864-B182-9DFE5C7DAB6D}"/>
          </ac:spMkLst>
        </pc:spChg>
        <pc:spChg chg="add mod">
          <ac:chgData name="João Luis Aguiar" userId="18a031d5cb8f2fde" providerId="LiveId" clId="{46A802AB-6134-4663-AC22-2C6AC559D343}" dt="2023-08-25T17:14:41.098" v="8263" actId="1076"/>
          <ac:spMkLst>
            <pc:docMk/>
            <pc:sldMk cId="2818898571" sldId="4162"/>
            <ac:spMk id="12" creationId="{2BE60FB4-0274-3439-02BC-C1C1148ABB82}"/>
          </ac:spMkLst>
        </pc:spChg>
        <pc:spChg chg="add del mod">
          <ac:chgData name="João Luis Aguiar" userId="18a031d5cb8f2fde" providerId="LiveId" clId="{46A802AB-6134-4663-AC22-2C6AC559D343}" dt="2023-08-25T17:04:22.983" v="7847" actId="478"/>
          <ac:spMkLst>
            <pc:docMk/>
            <pc:sldMk cId="2818898571" sldId="4162"/>
            <ac:spMk id="14" creationId="{C7719793-02D3-ABEE-7B08-C63B8A588043}"/>
          </ac:spMkLst>
        </pc:spChg>
        <pc:spChg chg="add mod">
          <ac:chgData name="João Luis Aguiar" userId="18a031d5cb8f2fde" providerId="LiveId" clId="{46A802AB-6134-4663-AC22-2C6AC559D343}" dt="2023-08-25T17:33:50.971" v="8277" actId="1076"/>
          <ac:spMkLst>
            <pc:docMk/>
            <pc:sldMk cId="2818898571" sldId="4162"/>
            <ac:spMk id="15" creationId="{2EC53A97-0817-50A5-3550-8E68B2DDDAC2}"/>
          </ac:spMkLst>
        </pc:spChg>
        <pc:spChg chg="add del mod">
          <ac:chgData name="João Luis Aguiar" userId="18a031d5cb8f2fde" providerId="LiveId" clId="{46A802AB-6134-4663-AC22-2C6AC559D343}" dt="2023-08-25T17:04:20.340" v="7846" actId="478"/>
          <ac:spMkLst>
            <pc:docMk/>
            <pc:sldMk cId="2818898571" sldId="4162"/>
            <ac:spMk id="16" creationId="{134A3580-F4F1-9A90-F2DE-3EC2BBFAB9BB}"/>
          </ac:spMkLst>
        </pc:spChg>
        <pc:spChg chg="add del mod">
          <ac:chgData name="João Luis Aguiar" userId="18a031d5cb8f2fde" providerId="LiveId" clId="{46A802AB-6134-4663-AC22-2C6AC559D343}" dt="2023-08-25T17:13:42.384" v="8250" actId="255"/>
          <ac:spMkLst>
            <pc:docMk/>
            <pc:sldMk cId="2818898571" sldId="4162"/>
            <ac:spMk id="17" creationId="{A590BEE3-29B3-BF3E-1647-D229DB7A1F7C}"/>
          </ac:spMkLst>
        </pc:spChg>
        <pc:spChg chg="del">
          <ac:chgData name="João Luis Aguiar" userId="18a031d5cb8f2fde" providerId="LiveId" clId="{46A802AB-6134-4663-AC22-2C6AC559D343}" dt="2023-08-25T16:39:36.022" v="7205" actId="478"/>
          <ac:spMkLst>
            <pc:docMk/>
            <pc:sldMk cId="2818898571" sldId="4162"/>
            <ac:spMk id="18" creationId="{FF7DE437-7996-7964-4F3E-7D147BA49DC3}"/>
          </ac:spMkLst>
        </pc:spChg>
        <pc:spChg chg="add del mod">
          <ac:chgData name="João Luis Aguiar" userId="18a031d5cb8f2fde" providerId="LiveId" clId="{46A802AB-6134-4663-AC22-2C6AC559D343}" dt="2023-08-25T17:04:25.060" v="7848" actId="478"/>
          <ac:spMkLst>
            <pc:docMk/>
            <pc:sldMk cId="2818898571" sldId="4162"/>
            <ac:spMk id="19" creationId="{DF699F0B-7CAC-6212-2762-10D711DD2AFC}"/>
          </ac:spMkLst>
        </pc:spChg>
        <pc:spChg chg="add mod">
          <ac:chgData name="João Luis Aguiar" userId="18a031d5cb8f2fde" providerId="LiveId" clId="{46A802AB-6134-4663-AC22-2C6AC559D343}" dt="2023-08-25T17:35:34.694" v="8290" actId="6549"/>
          <ac:spMkLst>
            <pc:docMk/>
            <pc:sldMk cId="2818898571" sldId="4162"/>
            <ac:spMk id="20" creationId="{02A250B0-24B4-6C2A-EB76-9A23BC58182E}"/>
          </ac:spMkLst>
        </pc:spChg>
        <pc:spChg chg="add del mod">
          <ac:chgData name="João Luis Aguiar" userId="18a031d5cb8f2fde" providerId="LiveId" clId="{46A802AB-6134-4663-AC22-2C6AC559D343}" dt="2023-08-25T17:04:30.819" v="7850" actId="478"/>
          <ac:spMkLst>
            <pc:docMk/>
            <pc:sldMk cId="2818898571" sldId="4162"/>
            <ac:spMk id="21" creationId="{C87B84EC-E61D-18EB-5E6E-793AEE722096}"/>
          </ac:spMkLst>
        </pc:spChg>
        <pc:spChg chg="add del mod">
          <ac:chgData name="João Luis Aguiar" userId="18a031d5cb8f2fde" providerId="LiveId" clId="{46A802AB-6134-4663-AC22-2C6AC559D343}" dt="2023-08-25T16:49:37.710" v="7381" actId="478"/>
          <ac:spMkLst>
            <pc:docMk/>
            <pc:sldMk cId="2818898571" sldId="4162"/>
            <ac:spMk id="22" creationId="{C2D6892F-1553-79CB-8817-5296B0B2C3C0}"/>
          </ac:spMkLst>
        </pc:spChg>
        <pc:spChg chg="add del mod">
          <ac:chgData name="João Luis Aguiar" userId="18a031d5cb8f2fde" providerId="LiveId" clId="{46A802AB-6134-4663-AC22-2C6AC559D343}" dt="2023-08-25T17:04:27.027" v="7849" actId="478"/>
          <ac:spMkLst>
            <pc:docMk/>
            <pc:sldMk cId="2818898571" sldId="4162"/>
            <ac:spMk id="23" creationId="{BEC2E303-2465-CFF3-E6C7-9D7BDB5427FE}"/>
          </ac:spMkLst>
        </pc:spChg>
        <pc:spChg chg="add mod">
          <ac:chgData name="João Luis Aguiar" userId="18a031d5cb8f2fde" providerId="LiveId" clId="{46A802AB-6134-4663-AC22-2C6AC559D343}" dt="2023-08-25T17:33:50.971" v="8277" actId="1076"/>
          <ac:spMkLst>
            <pc:docMk/>
            <pc:sldMk cId="2818898571" sldId="4162"/>
            <ac:spMk id="24" creationId="{1105B82E-515D-AEC9-AD75-FEC4B2B5C970}"/>
          </ac:spMkLst>
        </pc:spChg>
        <pc:spChg chg="add mod">
          <ac:chgData name="João Luis Aguiar" userId="18a031d5cb8f2fde" providerId="LiveId" clId="{46A802AB-6134-4663-AC22-2C6AC559D343}" dt="2023-08-25T17:02:26.008" v="7824" actId="1076"/>
          <ac:spMkLst>
            <pc:docMk/>
            <pc:sldMk cId="2818898571" sldId="4162"/>
            <ac:spMk id="25" creationId="{F3DD815C-A9AF-51B2-AC48-4B752794AE6F}"/>
          </ac:spMkLst>
        </pc:spChg>
        <pc:spChg chg="add del mod">
          <ac:chgData name="João Luis Aguiar" userId="18a031d5cb8f2fde" providerId="LiveId" clId="{46A802AB-6134-4663-AC22-2C6AC559D343}" dt="2023-08-25T17:02:58.849" v="7825" actId="478"/>
          <ac:spMkLst>
            <pc:docMk/>
            <pc:sldMk cId="2818898571" sldId="4162"/>
            <ac:spMk id="26" creationId="{467DAA3D-A29C-EDCE-BB89-06E925E12BC2}"/>
          </ac:spMkLst>
        </pc:spChg>
        <pc:spChg chg="add del mod">
          <ac:chgData name="João Luis Aguiar" userId="18a031d5cb8f2fde" providerId="LiveId" clId="{46A802AB-6134-4663-AC22-2C6AC559D343}" dt="2023-08-25T17:03:01.987" v="7826" actId="478"/>
          <ac:spMkLst>
            <pc:docMk/>
            <pc:sldMk cId="2818898571" sldId="4162"/>
            <ac:spMk id="27" creationId="{BABF676E-1357-7795-42DF-5F14448D91CE}"/>
          </ac:spMkLst>
        </pc:spChg>
        <pc:spChg chg="add del mod">
          <ac:chgData name="João Luis Aguiar" userId="18a031d5cb8f2fde" providerId="LiveId" clId="{46A802AB-6134-4663-AC22-2C6AC559D343}" dt="2023-08-25T17:03:03.880" v="7827" actId="478"/>
          <ac:spMkLst>
            <pc:docMk/>
            <pc:sldMk cId="2818898571" sldId="4162"/>
            <ac:spMk id="28" creationId="{1CE30961-1310-63DD-AD81-56FF88B7E593}"/>
          </ac:spMkLst>
        </pc:spChg>
        <pc:spChg chg="add del mod">
          <ac:chgData name="João Luis Aguiar" userId="18a031d5cb8f2fde" providerId="LiveId" clId="{46A802AB-6134-4663-AC22-2C6AC559D343}" dt="2023-08-25T17:03:06.339" v="7828" actId="478"/>
          <ac:spMkLst>
            <pc:docMk/>
            <pc:sldMk cId="2818898571" sldId="4162"/>
            <ac:spMk id="29" creationId="{7B76B920-E6AE-8BBA-2895-3A714A3F108F}"/>
          </ac:spMkLst>
        </pc:spChg>
        <pc:spChg chg="add del mod">
          <ac:chgData name="João Luis Aguiar" userId="18a031d5cb8f2fde" providerId="LiveId" clId="{46A802AB-6134-4663-AC22-2C6AC559D343}" dt="2023-08-25T17:03:08.919" v="7829" actId="478"/>
          <ac:spMkLst>
            <pc:docMk/>
            <pc:sldMk cId="2818898571" sldId="4162"/>
            <ac:spMk id="30" creationId="{8B65AFBA-7328-75B3-C819-F32391DB69E2}"/>
          </ac:spMkLst>
        </pc:spChg>
        <pc:spChg chg="add mod">
          <ac:chgData name="João Luis Aguiar" userId="18a031d5cb8f2fde" providerId="LiveId" clId="{46A802AB-6134-4663-AC22-2C6AC559D343}" dt="2023-08-25T17:14:44.142" v="8264" actId="1076"/>
          <ac:spMkLst>
            <pc:docMk/>
            <pc:sldMk cId="2818898571" sldId="4162"/>
            <ac:spMk id="31" creationId="{1262A06E-BB74-6590-E2DC-C83839C0752A}"/>
          </ac:spMkLst>
        </pc:spChg>
        <pc:spChg chg="add mod">
          <ac:chgData name="João Luis Aguiar" userId="18a031d5cb8f2fde" providerId="LiveId" clId="{46A802AB-6134-4663-AC22-2C6AC559D343}" dt="2023-08-25T17:03:19.251" v="7833" actId="20577"/>
          <ac:spMkLst>
            <pc:docMk/>
            <pc:sldMk cId="2818898571" sldId="4162"/>
            <ac:spMk id="32" creationId="{F9685779-9155-E6AD-47F2-4F0B22F69DD0}"/>
          </ac:spMkLst>
        </pc:spChg>
        <pc:spChg chg="add mod">
          <ac:chgData name="João Luis Aguiar" userId="18a031d5cb8f2fde" providerId="LiveId" clId="{46A802AB-6134-4663-AC22-2C6AC559D343}" dt="2023-08-25T17:03:38.841" v="7838" actId="14100"/>
          <ac:spMkLst>
            <pc:docMk/>
            <pc:sldMk cId="2818898571" sldId="4162"/>
            <ac:spMk id="33" creationId="{F15A5CD1-42AE-7C06-85A7-01BD1A33733E}"/>
          </ac:spMkLst>
        </pc:spChg>
        <pc:spChg chg="add mod">
          <ac:chgData name="João Luis Aguiar" userId="18a031d5cb8f2fde" providerId="LiveId" clId="{46A802AB-6134-4663-AC22-2C6AC559D343}" dt="2023-08-25T17:33:50.971" v="8277" actId="1076"/>
          <ac:spMkLst>
            <pc:docMk/>
            <pc:sldMk cId="2818898571" sldId="4162"/>
            <ac:spMk id="34" creationId="{10964DC9-338F-2448-20B9-4890E23C59B8}"/>
          </ac:spMkLst>
        </pc:spChg>
        <pc:spChg chg="add mod">
          <ac:chgData name="João Luis Aguiar" userId="18a031d5cb8f2fde" providerId="LiveId" clId="{46A802AB-6134-4663-AC22-2C6AC559D343}" dt="2023-08-25T17:33:50.971" v="8277" actId="1076"/>
          <ac:spMkLst>
            <pc:docMk/>
            <pc:sldMk cId="2818898571" sldId="4162"/>
            <ac:spMk id="35" creationId="{CB5A8300-7D54-DAAE-46DA-3C59191764FC}"/>
          </ac:spMkLst>
        </pc:spChg>
        <pc:spChg chg="add mod">
          <ac:chgData name="João Luis Aguiar" userId="18a031d5cb8f2fde" providerId="LiveId" clId="{46A802AB-6134-4663-AC22-2C6AC559D343}" dt="2023-08-25T17:34:52.200" v="8283" actId="1076"/>
          <ac:spMkLst>
            <pc:docMk/>
            <pc:sldMk cId="2818898571" sldId="4162"/>
            <ac:spMk id="36" creationId="{56FB45C8-4C4D-F3FB-59AA-51551D0A7273}"/>
          </ac:spMkLst>
        </pc:spChg>
        <pc:spChg chg="add mod">
          <ac:chgData name="João Luis Aguiar" userId="18a031d5cb8f2fde" providerId="LiveId" clId="{46A802AB-6134-4663-AC22-2C6AC559D343}" dt="2023-08-25T17:33:58.842" v="8279" actId="14100"/>
          <ac:spMkLst>
            <pc:docMk/>
            <pc:sldMk cId="2818898571" sldId="4162"/>
            <ac:spMk id="37" creationId="{26369322-6401-05DC-23F2-B2C190FBEDA7}"/>
          </ac:spMkLst>
        </pc:spChg>
        <pc:picChg chg="mod">
          <ac:chgData name="João Luis Aguiar" userId="18a031d5cb8f2fde" providerId="LiveId" clId="{46A802AB-6134-4663-AC22-2C6AC559D343}" dt="2023-08-25T17:10:57.387" v="8189" actId="14100"/>
          <ac:picMkLst>
            <pc:docMk/>
            <pc:sldMk cId="2818898571" sldId="4162"/>
            <ac:picMk id="5" creationId="{00000000-0000-0000-0000-000000000000}"/>
          </ac:picMkLst>
        </pc:picChg>
        <pc:cxnChg chg="add mod">
          <ac:chgData name="João Luis Aguiar" userId="18a031d5cb8f2fde" providerId="LiveId" clId="{46A802AB-6134-4663-AC22-2C6AC559D343}" dt="2023-08-25T17:35:02.141" v="8285" actId="14100"/>
          <ac:cxnSpMkLst>
            <pc:docMk/>
            <pc:sldMk cId="2818898571" sldId="4162"/>
            <ac:cxnSpMk id="38" creationId="{480C9870-0890-6812-C3E6-6F74A2992964}"/>
          </ac:cxnSpMkLst>
        </pc:cxnChg>
      </pc:sldChg>
      <pc:sldChg chg="addSp delSp modSp add mod">
        <pc:chgData name="João Luis Aguiar" userId="18a031d5cb8f2fde" providerId="LiveId" clId="{46A802AB-6134-4663-AC22-2C6AC559D343}" dt="2023-08-26T19:02:51.864" v="10672" actId="115"/>
        <pc:sldMkLst>
          <pc:docMk/>
          <pc:sldMk cId="3708307817" sldId="4163"/>
        </pc:sldMkLst>
        <pc:spChg chg="add mod">
          <ac:chgData name="João Luis Aguiar" userId="18a031d5cb8f2fde" providerId="LiveId" clId="{46A802AB-6134-4663-AC22-2C6AC559D343}" dt="2023-08-25T20:08:54.144" v="8673" actId="1076"/>
          <ac:spMkLst>
            <pc:docMk/>
            <pc:sldMk cId="3708307817" sldId="4163"/>
            <ac:spMk id="3" creationId="{B7F2CA5E-D634-D02E-DBB6-32875C4EE383}"/>
          </ac:spMkLst>
        </pc:spChg>
        <pc:spChg chg="mod">
          <ac:chgData name="João Luis Aguiar" userId="18a031d5cb8f2fde" providerId="LiveId" clId="{46A802AB-6134-4663-AC22-2C6AC559D343}" dt="2023-08-25T20:08:39.849" v="8670" actId="6549"/>
          <ac:spMkLst>
            <pc:docMk/>
            <pc:sldMk cId="3708307817" sldId="4163"/>
            <ac:spMk id="4" creationId="{F96756F1-C18C-1462-3ACA-0B2F34C3F2E6}"/>
          </ac:spMkLst>
        </pc:spChg>
        <pc:spChg chg="add mod">
          <ac:chgData name="João Luis Aguiar" userId="18a031d5cb8f2fde" providerId="LiveId" clId="{46A802AB-6134-4663-AC22-2C6AC559D343}" dt="2023-08-26T19:02:51.864" v="10672" actId="115"/>
          <ac:spMkLst>
            <pc:docMk/>
            <pc:sldMk cId="3708307817" sldId="4163"/>
            <ac:spMk id="8" creationId="{139D5962-AF92-C2A5-CD0F-0237CE50611C}"/>
          </ac:spMkLst>
        </pc:spChg>
        <pc:spChg chg="add mod">
          <ac:chgData name="João Luis Aguiar" userId="18a031d5cb8f2fde" providerId="LiveId" clId="{46A802AB-6134-4663-AC22-2C6AC559D343}" dt="2023-08-26T18:55:59.675" v="10658" actId="113"/>
          <ac:spMkLst>
            <pc:docMk/>
            <pc:sldMk cId="3708307817" sldId="4163"/>
            <ac:spMk id="11" creationId="{3C2128C9-F4DF-63BA-7E11-A614F76379D4}"/>
          </ac:spMkLst>
        </pc:spChg>
        <pc:spChg chg="mod">
          <ac:chgData name="João Luis Aguiar" userId="18a031d5cb8f2fde" providerId="LiveId" clId="{46A802AB-6134-4663-AC22-2C6AC559D343}" dt="2023-08-25T20:06:18.436" v="8635" actId="20577"/>
          <ac:spMkLst>
            <pc:docMk/>
            <pc:sldMk cId="3708307817" sldId="4163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5T20:09:28.543" v="8677" actId="478"/>
          <ac:spMkLst>
            <pc:docMk/>
            <pc:sldMk cId="3708307817" sldId="4163"/>
            <ac:spMk id="14" creationId="{BACED93E-A0FE-C4E6-5CFB-36BB8D31A03F}"/>
          </ac:spMkLst>
        </pc:spChg>
        <pc:spChg chg="del">
          <ac:chgData name="João Luis Aguiar" userId="18a031d5cb8f2fde" providerId="LiveId" clId="{46A802AB-6134-4663-AC22-2C6AC559D343}" dt="2023-08-25T20:09:31.457" v="8679" actId="478"/>
          <ac:spMkLst>
            <pc:docMk/>
            <pc:sldMk cId="3708307817" sldId="4163"/>
            <ac:spMk id="16" creationId="{58350DE9-75ED-B5CB-5BA7-DFD3401DABD0}"/>
          </ac:spMkLst>
        </pc:spChg>
        <pc:spChg chg="del mod">
          <ac:chgData name="João Luis Aguiar" userId="18a031d5cb8f2fde" providerId="LiveId" clId="{46A802AB-6134-4663-AC22-2C6AC559D343}" dt="2023-08-25T20:09:26.479" v="8676" actId="478"/>
          <ac:spMkLst>
            <pc:docMk/>
            <pc:sldMk cId="3708307817" sldId="4163"/>
            <ac:spMk id="18" creationId="{3AA57632-1F54-05B9-8642-C70C5853066E}"/>
          </ac:spMkLst>
        </pc:spChg>
        <pc:spChg chg="del">
          <ac:chgData name="João Luis Aguiar" userId="18a031d5cb8f2fde" providerId="LiveId" clId="{46A802AB-6134-4663-AC22-2C6AC559D343}" dt="2023-08-25T20:09:33.580" v="8680" actId="478"/>
          <ac:spMkLst>
            <pc:docMk/>
            <pc:sldMk cId="3708307817" sldId="4163"/>
            <ac:spMk id="19" creationId="{F9F39249-5131-A9CB-6398-BF3FFCC3ECED}"/>
          </ac:spMkLst>
        </pc:spChg>
        <pc:spChg chg="del">
          <ac:chgData name="João Luis Aguiar" userId="18a031d5cb8f2fde" providerId="LiveId" clId="{46A802AB-6134-4663-AC22-2C6AC559D343}" dt="2023-08-25T20:09:29.992" v="8678" actId="478"/>
          <ac:spMkLst>
            <pc:docMk/>
            <pc:sldMk cId="3708307817" sldId="4163"/>
            <ac:spMk id="21" creationId="{24E758AD-EBA7-4254-D678-EB4CD16D3E32}"/>
          </ac:spMkLst>
        </pc:spChg>
        <pc:picChg chg="del">
          <ac:chgData name="João Luis Aguiar" userId="18a031d5cb8f2fde" providerId="LiveId" clId="{46A802AB-6134-4663-AC22-2C6AC559D343}" dt="2023-08-25T20:09:23.376" v="8674" actId="478"/>
          <ac:picMkLst>
            <pc:docMk/>
            <pc:sldMk cId="3708307817" sldId="4163"/>
            <ac:picMk id="6" creationId="{858A6798-CB76-BB79-2B44-90B70E17A240}"/>
          </ac:picMkLst>
        </pc:picChg>
        <pc:picChg chg="del">
          <ac:chgData name="João Luis Aguiar" userId="18a031d5cb8f2fde" providerId="LiveId" clId="{46A802AB-6134-4663-AC22-2C6AC559D343}" dt="2023-08-25T20:09:34.933" v="8681" actId="478"/>
          <ac:picMkLst>
            <pc:docMk/>
            <pc:sldMk cId="3708307817" sldId="4163"/>
            <ac:picMk id="10" creationId="{AAD6D1CC-E8C6-4A7A-187E-60601751E25B}"/>
          </ac:picMkLst>
        </pc:picChg>
      </pc:sldChg>
      <pc:sldChg chg="addSp delSp modSp add mod">
        <pc:chgData name="João Luis Aguiar" userId="18a031d5cb8f2fde" providerId="LiveId" clId="{46A802AB-6134-4663-AC22-2C6AC559D343}" dt="2023-08-26T19:02:37.535" v="10671" actId="13926"/>
        <pc:sldMkLst>
          <pc:docMk/>
          <pc:sldMk cId="3688936943" sldId="4164"/>
        </pc:sldMkLst>
        <pc:spChg chg="mod">
          <ac:chgData name="João Luis Aguiar" userId="18a031d5cb8f2fde" providerId="LiveId" clId="{46A802AB-6134-4663-AC22-2C6AC559D343}" dt="2023-08-25T20:16:06.521" v="8719" actId="6549"/>
          <ac:spMkLst>
            <pc:docMk/>
            <pc:sldMk cId="3688936943" sldId="4164"/>
            <ac:spMk id="4" creationId="{F96756F1-C18C-1462-3ACA-0B2F34C3F2E6}"/>
          </ac:spMkLst>
        </pc:spChg>
        <pc:spChg chg="add mod">
          <ac:chgData name="João Luis Aguiar" userId="18a031d5cb8f2fde" providerId="LiveId" clId="{46A802AB-6134-4663-AC22-2C6AC559D343}" dt="2023-08-26T19:02:37.535" v="10671" actId="13926"/>
          <ac:spMkLst>
            <pc:docMk/>
            <pc:sldMk cId="3688936943" sldId="4164"/>
            <ac:spMk id="7" creationId="{DC82264C-CA69-E21E-3A1D-FD18E093DF4E}"/>
          </ac:spMkLst>
        </pc:spChg>
        <pc:spChg chg="del">
          <ac:chgData name="João Luis Aguiar" userId="18a031d5cb8f2fde" providerId="LiveId" clId="{46A802AB-6134-4663-AC22-2C6AC559D343}" dt="2023-08-25T20:16:50.712" v="8720" actId="478"/>
          <ac:spMkLst>
            <pc:docMk/>
            <pc:sldMk cId="3688936943" sldId="4164"/>
            <ac:spMk id="8" creationId="{139D5962-AF92-C2A5-CD0F-0237CE50611C}"/>
          </ac:spMkLst>
        </pc:spChg>
        <pc:spChg chg="add mod">
          <ac:chgData name="João Luis Aguiar" userId="18a031d5cb8f2fde" providerId="LiveId" clId="{46A802AB-6134-4663-AC22-2C6AC559D343}" dt="2023-08-25T20:18:37.811" v="8739" actId="179"/>
          <ac:spMkLst>
            <pc:docMk/>
            <pc:sldMk cId="3688936943" sldId="4164"/>
            <ac:spMk id="10" creationId="{9A521888-31E4-A63A-C02A-0742C18E0048}"/>
          </ac:spMkLst>
        </pc:spChg>
        <pc:spChg chg="del">
          <ac:chgData name="João Luis Aguiar" userId="18a031d5cb8f2fde" providerId="LiveId" clId="{46A802AB-6134-4663-AC22-2C6AC559D343}" dt="2023-08-25T20:16:52.413" v="8721" actId="478"/>
          <ac:spMkLst>
            <pc:docMk/>
            <pc:sldMk cId="3688936943" sldId="4164"/>
            <ac:spMk id="11" creationId="{3C2128C9-F4DF-63BA-7E11-A614F76379D4}"/>
          </ac:spMkLst>
        </pc:spChg>
        <pc:spChg chg="mod">
          <ac:chgData name="João Luis Aguiar" userId="18a031d5cb8f2fde" providerId="LiveId" clId="{46A802AB-6134-4663-AC22-2C6AC559D343}" dt="2023-08-25T20:15:18.748" v="8716" actId="20577"/>
          <ac:spMkLst>
            <pc:docMk/>
            <pc:sldMk cId="3688936943" sldId="4164"/>
            <ac:spMk id="13" creationId="{00000000-0000-0000-0000-000000000000}"/>
          </ac:spMkLst>
        </pc:spChg>
      </pc:sldChg>
      <pc:sldChg chg="addSp delSp modSp add mod">
        <pc:chgData name="João Luis Aguiar" userId="18a031d5cb8f2fde" providerId="LiveId" clId="{46A802AB-6134-4663-AC22-2C6AC559D343}" dt="2023-08-26T19:12:51.753" v="10748" actId="14100"/>
        <pc:sldMkLst>
          <pc:docMk/>
          <pc:sldMk cId="2584140532" sldId="4165"/>
        </pc:sldMkLst>
        <pc:spChg chg="mod">
          <ac:chgData name="João Luis Aguiar" userId="18a031d5cb8f2fde" providerId="LiveId" clId="{46A802AB-6134-4663-AC22-2C6AC559D343}" dt="2023-08-25T20:19:29.960" v="8744" actId="6549"/>
          <ac:spMkLst>
            <pc:docMk/>
            <pc:sldMk cId="2584140532" sldId="4165"/>
            <ac:spMk id="4" creationId="{F96756F1-C18C-1462-3ACA-0B2F34C3F2E6}"/>
          </ac:spMkLst>
        </pc:spChg>
        <pc:spChg chg="del">
          <ac:chgData name="João Luis Aguiar" userId="18a031d5cb8f2fde" providerId="LiveId" clId="{46A802AB-6134-4663-AC22-2C6AC559D343}" dt="2023-08-25T20:20:11.203" v="8745" actId="478"/>
          <ac:spMkLst>
            <pc:docMk/>
            <pc:sldMk cId="2584140532" sldId="4165"/>
            <ac:spMk id="7" creationId="{DC82264C-CA69-E21E-3A1D-FD18E093DF4E}"/>
          </ac:spMkLst>
        </pc:spChg>
        <pc:spChg chg="add mod">
          <ac:chgData name="João Luis Aguiar" userId="18a031d5cb8f2fde" providerId="LiveId" clId="{46A802AB-6134-4663-AC22-2C6AC559D343}" dt="2023-08-26T19:12:39.005" v="10746" actId="14100"/>
          <ac:spMkLst>
            <pc:docMk/>
            <pc:sldMk cId="2584140532" sldId="4165"/>
            <ac:spMk id="8" creationId="{9B744A4B-E90B-70AB-B08A-EE6A8A03BC3D}"/>
          </ac:spMkLst>
        </pc:spChg>
        <pc:spChg chg="del">
          <ac:chgData name="João Luis Aguiar" userId="18a031d5cb8f2fde" providerId="LiveId" clId="{46A802AB-6134-4663-AC22-2C6AC559D343}" dt="2023-08-25T20:20:47.236" v="8749" actId="478"/>
          <ac:spMkLst>
            <pc:docMk/>
            <pc:sldMk cId="2584140532" sldId="4165"/>
            <ac:spMk id="10" creationId="{9A521888-31E4-A63A-C02A-0742C18E0048}"/>
          </ac:spMkLst>
        </pc:spChg>
        <pc:spChg chg="add mod">
          <ac:chgData name="João Luis Aguiar" userId="18a031d5cb8f2fde" providerId="LiveId" clId="{46A802AB-6134-4663-AC22-2C6AC559D343}" dt="2023-08-26T19:12:51.753" v="10748" actId="14100"/>
          <ac:spMkLst>
            <pc:docMk/>
            <pc:sldMk cId="2584140532" sldId="4165"/>
            <ac:spMk id="11" creationId="{D285EC98-D8D8-7EA0-711E-62643B260B23}"/>
          </ac:spMkLst>
        </pc:spChg>
        <pc:spChg chg="mod">
          <ac:chgData name="João Luis Aguiar" userId="18a031d5cb8f2fde" providerId="LiveId" clId="{46A802AB-6134-4663-AC22-2C6AC559D343}" dt="2023-08-25T20:19:10.846" v="8741" actId="20577"/>
          <ac:spMkLst>
            <pc:docMk/>
            <pc:sldMk cId="2584140532" sldId="4165"/>
            <ac:spMk id="13" creationId="{00000000-0000-0000-0000-000000000000}"/>
          </ac:spMkLst>
        </pc:spChg>
        <pc:spChg chg="add mod">
          <ac:chgData name="João Luis Aguiar" userId="18a031d5cb8f2fde" providerId="LiveId" clId="{46A802AB-6134-4663-AC22-2C6AC559D343}" dt="2023-08-26T19:11:24.348" v="10734" actId="113"/>
          <ac:spMkLst>
            <pc:docMk/>
            <pc:sldMk cId="2584140532" sldId="4165"/>
            <ac:spMk id="15" creationId="{DB99B92A-7C0C-F7C1-AEFF-7CB69A2256D7}"/>
          </ac:spMkLst>
        </pc:spChg>
        <pc:graphicFrameChg chg="add mod modGraphic">
          <ac:chgData name="João Luis Aguiar" userId="18a031d5cb8f2fde" providerId="LiveId" clId="{46A802AB-6134-4663-AC22-2C6AC559D343}" dt="2023-08-26T19:09:46.475" v="10723" actId="1076"/>
          <ac:graphicFrameMkLst>
            <pc:docMk/>
            <pc:sldMk cId="2584140532" sldId="4165"/>
            <ac:graphicFrameMk id="6" creationId="{3B0853B2-6B86-0D54-F94B-96AD9779367A}"/>
          </ac:graphicFrameMkLst>
        </pc:graphicFrameChg>
        <pc:graphicFrameChg chg="add mod modGraphic">
          <ac:chgData name="João Luis Aguiar" userId="18a031d5cb8f2fde" providerId="LiveId" clId="{46A802AB-6134-4663-AC22-2C6AC559D343}" dt="2023-08-26T19:11:48.613" v="10737" actId="14100"/>
          <ac:graphicFrameMkLst>
            <pc:docMk/>
            <pc:sldMk cId="2584140532" sldId="4165"/>
            <ac:graphicFrameMk id="7" creationId="{B7A37C5F-B940-3B68-8377-204F759B0139}"/>
          </ac:graphicFrameMkLst>
        </pc:graphicFrameChg>
        <pc:picChg chg="add del mod">
          <ac:chgData name="João Luis Aguiar" userId="18a031d5cb8f2fde" providerId="LiveId" clId="{46A802AB-6134-4663-AC22-2C6AC559D343}" dt="2023-08-26T19:03:58.832" v="10675" actId="478"/>
          <ac:picMkLst>
            <pc:docMk/>
            <pc:sldMk cId="2584140532" sldId="4165"/>
            <ac:picMk id="14" creationId="{C4954822-C0A6-A975-CBC3-4B20684CAB6F}"/>
          </ac:picMkLst>
        </pc:picChg>
        <pc:picChg chg="add del mod">
          <ac:chgData name="João Luis Aguiar" userId="18a031d5cb8f2fde" providerId="LiveId" clId="{46A802AB-6134-4663-AC22-2C6AC559D343}" dt="2023-08-26T19:07:24.377" v="10702" actId="478"/>
          <ac:picMkLst>
            <pc:docMk/>
            <pc:sldMk cId="2584140532" sldId="4165"/>
            <ac:picMk id="17" creationId="{9F29270A-08ED-49B7-2BDC-E20FD883F9B7}"/>
          </ac:picMkLst>
        </pc:picChg>
        <pc:cxnChg chg="add mod">
          <ac:chgData name="João Luis Aguiar" userId="18a031d5cb8f2fde" providerId="LiveId" clId="{46A802AB-6134-4663-AC22-2C6AC559D343}" dt="2023-08-26T19:09:49.827" v="10724" actId="1076"/>
          <ac:cxnSpMkLst>
            <pc:docMk/>
            <pc:sldMk cId="2584140532" sldId="4165"/>
            <ac:cxnSpMk id="18" creationId="{FEDB55EE-ED1D-6939-AA03-C74D8283B863}"/>
          </ac:cxnSpMkLst>
        </pc:cxnChg>
      </pc:sldChg>
      <pc:sldChg chg="addSp delSp modSp add mod">
        <pc:chgData name="João Luis Aguiar" userId="18a031d5cb8f2fde" providerId="LiveId" clId="{46A802AB-6134-4663-AC22-2C6AC559D343}" dt="2023-08-26T19:20:07.930" v="10812" actId="123"/>
        <pc:sldMkLst>
          <pc:docMk/>
          <pc:sldMk cId="2703024970" sldId="4166"/>
        </pc:sldMkLst>
        <pc:spChg chg="mod">
          <ac:chgData name="João Luis Aguiar" userId="18a031d5cb8f2fde" providerId="LiveId" clId="{46A802AB-6134-4663-AC22-2C6AC559D343}" dt="2023-08-25T20:47:59.277" v="9286" actId="14100"/>
          <ac:spMkLst>
            <pc:docMk/>
            <pc:sldMk cId="2703024970" sldId="4166"/>
            <ac:spMk id="4" creationId="{F96756F1-C18C-1462-3ACA-0B2F34C3F2E6}"/>
          </ac:spMkLst>
        </pc:spChg>
        <pc:spChg chg="mod">
          <ac:chgData name="João Luis Aguiar" userId="18a031d5cb8f2fde" providerId="LiveId" clId="{46A802AB-6134-4663-AC22-2C6AC559D343}" dt="2023-08-26T19:20:07.930" v="10812" actId="123"/>
          <ac:spMkLst>
            <pc:docMk/>
            <pc:sldMk cId="2703024970" sldId="4166"/>
            <ac:spMk id="8" creationId="{9B744A4B-E90B-70AB-B08A-EE6A8A03BC3D}"/>
          </ac:spMkLst>
        </pc:spChg>
        <pc:spChg chg="add mod">
          <ac:chgData name="João Luis Aguiar" userId="18a031d5cb8f2fde" providerId="LiveId" clId="{46A802AB-6134-4663-AC22-2C6AC559D343}" dt="2023-08-26T19:19:51.847" v="10810" actId="14100"/>
          <ac:spMkLst>
            <pc:docMk/>
            <pc:sldMk cId="2703024970" sldId="4166"/>
            <ac:spMk id="10" creationId="{B7B75B4B-6B6B-C513-4FF1-5FAE9EFEC637}"/>
          </ac:spMkLst>
        </pc:spChg>
        <pc:spChg chg="del">
          <ac:chgData name="João Luis Aguiar" userId="18a031d5cb8f2fde" providerId="LiveId" clId="{46A802AB-6134-4663-AC22-2C6AC559D343}" dt="2023-08-25T20:39:26.215" v="9197" actId="478"/>
          <ac:spMkLst>
            <pc:docMk/>
            <pc:sldMk cId="2703024970" sldId="4166"/>
            <ac:spMk id="11" creationId="{D285EC98-D8D8-7EA0-711E-62643B260B23}"/>
          </ac:spMkLst>
        </pc:spChg>
        <pc:spChg chg="mod">
          <ac:chgData name="João Luis Aguiar" userId="18a031d5cb8f2fde" providerId="LiveId" clId="{46A802AB-6134-4663-AC22-2C6AC559D343}" dt="2023-08-25T20:37:06.286" v="9166" actId="20577"/>
          <ac:spMkLst>
            <pc:docMk/>
            <pc:sldMk cId="2703024970" sldId="4166"/>
            <ac:spMk id="13" creationId="{00000000-0000-0000-0000-000000000000}"/>
          </ac:spMkLst>
        </pc:spChg>
        <pc:spChg chg="mod">
          <ac:chgData name="João Luis Aguiar" userId="18a031d5cb8f2fde" providerId="LiveId" clId="{46A802AB-6134-4663-AC22-2C6AC559D343}" dt="2023-08-25T20:48:02.050" v="9287" actId="1076"/>
          <ac:spMkLst>
            <pc:docMk/>
            <pc:sldMk cId="2703024970" sldId="4166"/>
            <ac:spMk id="15" creationId="{DB99B92A-7C0C-F7C1-AEFF-7CB69A2256D7}"/>
          </ac:spMkLst>
        </pc:spChg>
        <pc:graphicFrameChg chg="add del mod modGraphic">
          <ac:chgData name="João Luis Aguiar" userId="18a031d5cb8f2fde" providerId="LiveId" clId="{46A802AB-6134-4663-AC22-2C6AC559D343}" dt="2023-08-26T19:17:43.508" v="10800" actId="478"/>
          <ac:graphicFrameMkLst>
            <pc:docMk/>
            <pc:sldMk cId="2703024970" sldId="4166"/>
            <ac:graphicFrameMk id="6" creationId="{6FC1FDC5-F286-0976-951A-D4EE0B9E965D}"/>
          </ac:graphicFrameMkLst>
        </pc:graphicFrameChg>
        <pc:picChg chg="add del mod">
          <ac:chgData name="João Luis Aguiar" userId="18a031d5cb8f2fde" providerId="LiveId" clId="{46A802AB-6134-4663-AC22-2C6AC559D343}" dt="2023-08-26T19:14:39.751" v="10752" actId="478"/>
          <ac:picMkLst>
            <pc:docMk/>
            <pc:sldMk cId="2703024970" sldId="4166"/>
            <ac:picMk id="7" creationId="{D893A1D4-6B0A-8F2D-6ABA-41AAA14775D9}"/>
          </ac:picMkLst>
        </pc:picChg>
        <pc:picChg chg="add mod">
          <ac:chgData name="João Luis Aguiar" userId="18a031d5cb8f2fde" providerId="LiveId" clId="{46A802AB-6134-4663-AC22-2C6AC559D343}" dt="2023-08-26T19:18:08.893" v="10804" actId="14100"/>
          <ac:picMkLst>
            <pc:docMk/>
            <pc:sldMk cId="2703024970" sldId="4166"/>
            <ac:picMk id="11" creationId="{E9B9E56A-46D2-4A43-CF05-D4843523F779}"/>
          </ac:picMkLst>
        </pc:picChg>
        <pc:picChg chg="del">
          <ac:chgData name="João Luis Aguiar" userId="18a031d5cb8f2fde" providerId="LiveId" clId="{46A802AB-6134-4663-AC22-2C6AC559D343}" dt="2023-08-25T20:39:28.012" v="9198" actId="478"/>
          <ac:picMkLst>
            <pc:docMk/>
            <pc:sldMk cId="2703024970" sldId="4166"/>
            <ac:picMk id="14" creationId="{C4954822-C0A6-A975-CBC3-4B20684CAB6F}"/>
          </ac:picMkLst>
        </pc:picChg>
        <pc:picChg chg="del">
          <ac:chgData name="João Luis Aguiar" userId="18a031d5cb8f2fde" providerId="LiveId" clId="{46A802AB-6134-4663-AC22-2C6AC559D343}" dt="2023-08-25T20:39:23.995" v="9196" actId="478"/>
          <ac:picMkLst>
            <pc:docMk/>
            <pc:sldMk cId="2703024970" sldId="4166"/>
            <ac:picMk id="17" creationId="{9F29270A-08ED-49B7-2BDC-E20FD883F9B7}"/>
          </ac:picMkLst>
        </pc:picChg>
        <pc:cxnChg chg="mod">
          <ac:chgData name="João Luis Aguiar" userId="18a031d5cb8f2fde" providerId="LiveId" clId="{46A802AB-6134-4663-AC22-2C6AC559D343}" dt="2023-08-25T20:47:03.599" v="9272" actId="1076"/>
          <ac:cxnSpMkLst>
            <pc:docMk/>
            <pc:sldMk cId="2703024970" sldId="4166"/>
            <ac:cxnSpMk id="18" creationId="{FEDB55EE-ED1D-6939-AA03-C74D8283B863}"/>
          </ac:cxnSpMkLst>
        </pc:cxnChg>
      </pc:sldChg>
      <pc:sldChg chg="addSp delSp modSp add mod">
        <pc:chgData name="João Luis Aguiar" userId="18a031d5cb8f2fde" providerId="LiveId" clId="{46A802AB-6134-4663-AC22-2C6AC559D343}" dt="2023-08-26T19:28:45.060" v="10923" actId="1076"/>
        <pc:sldMkLst>
          <pc:docMk/>
          <pc:sldMk cId="171784917" sldId="4167"/>
        </pc:sldMkLst>
        <pc:spChg chg="mod">
          <ac:chgData name="João Luis Aguiar" userId="18a031d5cb8f2fde" providerId="LiveId" clId="{46A802AB-6134-4663-AC22-2C6AC559D343}" dt="2023-08-26T19:27:01.298" v="10863" actId="1076"/>
          <ac:spMkLst>
            <pc:docMk/>
            <pc:sldMk cId="171784917" sldId="4167"/>
            <ac:spMk id="3" creationId="{B7F2CA5E-D634-D02E-DBB6-32875C4EE383}"/>
          </ac:spMkLst>
        </pc:spChg>
        <pc:spChg chg="mod">
          <ac:chgData name="João Luis Aguiar" userId="18a031d5cb8f2fde" providerId="LiveId" clId="{46A802AB-6134-4663-AC22-2C6AC559D343}" dt="2023-08-25T20:49:28.152" v="9299" actId="6549"/>
          <ac:spMkLst>
            <pc:docMk/>
            <pc:sldMk cId="171784917" sldId="4167"/>
            <ac:spMk id="4" creationId="{F96756F1-C18C-1462-3ACA-0B2F34C3F2E6}"/>
          </ac:spMkLst>
        </pc:spChg>
        <pc:spChg chg="del mod">
          <ac:chgData name="João Luis Aguiar" userId="18a031d5cb8f2fde" providerId="LiveId" clId="{46A802AB-6134-4663-AC22-2C6AC559D343}" dt="2023-08-25T20:50:00.620" v="9305" actId="478"/>
          <ac:spMkLst>
            <pc:docMk/>
            <pc:sldMk cId="171784917" sldId="4167"/>
            <ac:spMk id="8" creationId="{9B744A4B-E90B-70AB-B08A-EE6A8A03BC3D}"/>
          </ac:spMkLst>
        </pc:spChg>
        <pc:spChg chg="add mod">
          <ac:chgData name="João Luis Aguiar" userId="18a031d5cb8f2fde" providerId="LiveId" clId="{46A802AB-6134-4663-AC22-2C6AC559D343}" dt="2023-08-26T19:27:47.069" v="10911" actId="20577"/>
          <ac:spMkLst>
            <pc:docMk/>
            <pc:sldMk cId="171784917" sldId="4167"/>
            <ac:spMk id="9" creationId="{193BFBC5-5958-061F-FC11-3BB846510F2B}"/>
          </ac:spMkLst>
        </pc:spChg>
        <pc:spChg chg="del">
          <ac:chgData name="João Luis Aguiar" userId="18a031d5cb8f2fde" providerId="LiveId" clId="{46A802AB-6134-4663-AC22-2C6AC559D343}" dt="2023-08-25T20:49:53.061" v="9302" actId="478"/>
          <ac:spMkLst>
            <pc:docMk/>
            <pc:sldMk cId="171784917" sldId="4167"/>
            <ac:spMk id="10" creationId="{B7B75B4B-6B6B-C513-4FF1-5FAE9EFEC637}"/>
          </ac:spMkLst>
        </pc:spChg>
        <pc:spChg chg="add mod">
          <ac:chgData name="João Luis Aguiar" userId="18a031d5cb8f2fde" providerId="LiveId" clId="{46A802AB-6134-4663-AC22-2C6AC559D343}" dt="2023-08-26T19:28:45.060" v="10923" actId="1076"/>
          <ac:spMkLst>
            <pc:docMk/>
            <pc:sldMk cId="171784917" sldId="4167"/>
            <ac:spMk id="11" creationId="{68671B99-B58E-ACE2-7FDA-0D3625234796}"/>
          </ac:spMkLst>
        </pc:spChg>
        <pc:spChg chg="mod">
          <ac:chgData name="João Luis Aguiar" userId="18a031d5cb8f2fde" providerId="LiveId" clId="{46A802AB-6134-4663-AC22-2C6AC559D343}" dt="2023-08-25T20:49:13.890" v="9296" actId="20577"/>
          <ac:spMkLst>
            <pc:docMk/>
            <pc:sldMk cId="171784917" sldId="4167"/>
            <ac:spMk id="13" creationId="{00000000-0000-0000-0000-000000000000}"/>
          </ac:spMkLst>
        </pc:spChg>
        <pc:spChg chg="del">
          <ac:chgData name="João Luis Aguiar" userId="18a031d5cb8f2fde" providerId="LiveId" clId="{46A802AB-6134-4663-AC22-2C6AC559D343}" dt="2023-08-25T20:49:51.203" v="9301" actId="478"/>
          <ac:spMkLst>
            <pc:docMk/>
            <pc:sldMk cId="171784917" sldId="4167"/>
            <ac:spMk id="15" creationId="{DB99B92A-7C0C-F7C1-AEFF-7CB69A2256D7}"/>
          </ac:spMkLst>
        </pc:spChg>
        <pc:picChg chg="add mod">
          <ac:chgData name="João Luis Aguiar" userId="18a031d5cb8f2fde" providerId="LiveId" clId="{46A802AB-6134-4663-AC22-2C6AC559D343}" dt="2023-08-26T19:27:12.373" v="10866" actId="14100"/>
          <ac:picMkLst>
            <pc:docMk/>
            <pc:sldMk cId="171784917" sldId="4167"/>
            <ac:picMk id="7" creationId="{A0D95B4D-CA12-A9C7-D11F-2CA71EB16B83}"/>
          </ac:picMkLst>
        </pc:picChg>
        <pc:picChg chg="del">
          <ac:chgData name="João Luis Aguiar" userId="18a031d5cb8f2fde" providerId="LiveId" clId="{46A802AB-6134-4663-AC22-2C6AC559D343}" dt="2023-08-25T20:49:49.139" v="9300" actId="478"/>
          <ac:picMkLst>
            <pc:docMk/>
            <pc:sldMk cId="171784917" sldId="4167"/>
            <ac:picMk id="7" creationId="{D893A1D4-6B0A-8F2D-6ABA-41AAA14775D9}"/>
          </ac:picMkLst>
        </pc:picChg>
        <pc:picChg chg="add mod">
          <ac:chgData name="João Luis Aguiar" userId="18a031d5cb8f2fde" providerId="LiveId" clId="{46A802AB-6134-4663-AC22-2C6AC559D343}" dt="2023-08-26T19:27:15.019" v="10867" actId="14100"/>
          <ac:picMkLst>
            <pc:docMk/>
            <pc:sldMk cId="171784917" sldId="4167"/>
            <ac:picMk id="10" creationId="{88B54296-C534-5036-EAAD-41324666BC2B}"/>
          </ac:picMkLst>
        </pc:picChg>
        <pc:cxnChg chg="del">
          <ac:chgData name="João Luis Aguiar" userId="18a031d5cb8f2fde" providerId="LiveId" clId="{46A802AB-6134-4663-AC22-2C6AC559D343}" dt="2023-08-25T20:49:54.967" v="9303" actId="478"/>
          <ac:cxnSpMkLst>
            <pc:docMk/>
            <pc:sldMk cId="171784917" sldId="4167"/>
            <ac:cxnSpMk id="18" creationId="{FEDB55EE-ED1D-6939-AA03-C74D8283B863}"/>
          </ac:cxnSpMkLst>
        </pc:cxnChg>
      </pc:sldChg>
      <pc:sldChg chg="addSp delSp modSp add mod">
        <pc:chgData name="João Luis Aguiar" userId="18a031d5cb8f2fde" providerId="LiveId" clId="{46A802AB-6134-4663-AC22-2C6AC559D343}" dt="2023-08-26T19:23:37.492" v="10845" actId="13926"/>
        <pc:sldMkLst>
          <pc:docMk/>
          <pc:sldMk cId="483718011" sldId="4168"/>
        </pc:sldMkLst>
        <pc:spChg chg="mod">
          <ac:chgData name="João Luis Aguiar" userId="18a031d5cb8f2fde" providerId="LiveId" clId="{46A802AB-6134-4663-AC22-2C6AC559D343}" dt="2023-08-25T20:51:59.258" v="9404" actId="1076"/>
          <ac:spMkLst>
            <pc:docMk/>
            <pc:sldMk cId="483718011" sldId="4168"/>
            <ac:spMk id="3" creationId="{B7F2CA5E-D634-D02E-DBB6-32875C4EE383}"/>
          </ac:spMkLst>
        </pc:spChg>
        <pc:spChg chg="mod">
          <ac:chgData name="João Luis Aguiar" userId="18a031d5cb8f2fde" providerId="LiveId" clId="{46A802AB-6134-4663-AC22-2C6AC559D343}" dt="2023-08-25T20:51:43.116" v="9403" actId="6549"/>
          <ac:spMkLst>
            <pc:docMk/>
            <pc:sldMk cId="483718011" sldId="4168"/>
            <ac:spMk id="4" creationId="{F96756F1-C18C-1462-3ACA-0B2F34C3F2E6}"/>
          </ac:spMkLst>
        </pc:spChg>
        <pc:spChg chg="add mod">
          <ac:chgData name="João Luis Aguiar" userId="18a031d5cb8f2fde" providerId="LiveId" clId="{46A802AB-6134-4663-AC22-2C6AC559D343}" dt="2023-08-26T19:23:37.492" v="10845" actId="13926"/>
          <ac:spMkLst>
            <pc:docMk/>
            <pc:sldMk cId="483718011" sldId="4168"/>
            <ac:spMk id="7" creationId="{4FD8CA44-A127-3C22-B08E-4B2743F9E217}"/>
          </ac:spMkLst>
        </pc:spChg>
        <pc:spChg chg="del">
          <ac:chgData name="João Luis Aguiar" userId="18a031d5cb8f2fde" providerId="LiveId" clId="{46A802AB-6134-4663-AC22-2C6AC559D343}" dt="2023-08-25T20:52:01.365" v="9405" actId="478"/>
          <ac:spMkLst>
            <pc:docMk/>
            <pc:sldMk cId="483718011" sldId="4168"/>
            <ac:spMk id="9" creationId="{193BFBC5-5958-061F-FC11-3BB846510F2B}"/>
          </ac:spMkLst>
        </pc:spChg>
        <pc:spChg chg="mod">
          <ac:chgData name="João Luis Aguiar" userId="18a031d5cb8f2fde" providerId="LiveId" clId="{46A802AB-6134-4663-AC22-2C6AC559D343}" dt="2023-08-25T20:51:23.367" v="9400" actId="20577"/>
          <ac:spMkLst>
            <pc:docMk/>
            <pc:sldMk cId="483718011" sldId="4168"/>
            <ac:spMk id="13" creationId="{00000000-0000-0000-0000-000000000000}"/>
          </ac:spMkLst>
        </pc:spChg>
        <pc:picChg chg="add mod">
          <ac:chgData name="João Luis Aguiar" userId="18a031d5cb8f2fde" providerId="LiveId" clId="{46A802AB-6134-4663-AC22-2C6AC559D343}" dt="2023-08-25T20:55:40.904" v="9419" actId="14100"/>
          <ac:picMkLst>
            <pc:docMk/>
            <pc:sldMk cId="483718011" sldId="4168"/>
            <ac:picMk id="10" creationId="{83C9230A-04D0-5433-712E-D2328BCF281B}"/>
          </ac:picMkLst>
        </pc:picChg>
      </pc:sldChg>
      <pc:sldChg chg="addSp delSp modSp add mod">
        <pc:chgData name="João Luis Aguiar" userId="18a031d5cb8f2fde" providerId="LiveId" clId="{46A802AB-6134-4663-AC22-2C6AC559D343}" dt="2023-08-25T21:17:10.083" v="9669" actId="179"/>
        <pc:sldMkLst>
          <pc:docMk/>
          <pc:sldMk cId="1931159740" sldId="4169"/>
        </pc:sldMkLst>
        <pc:spChg chg="mod">
          <ac:chgData name="João Luis Aguiar" userId="18a031d5cb8f2fde" providerId="LiveId" clId="{46A802AB-6134-4663-AC22-2C6AC559D343}" dt="2023-08-25T21:16:34.567" v="9666" actId="14100"/>
          <ac:spMkLst>
            <pc:docMk/>
            <pc:sldMk cId="1931159740" sldId="4169"/>
            <ac:spMk id="3" creationId="{B7F2CA5E-D634-D02E-DBB6-32875C4EE383}"/>
          </ac:spMkLst>
        </pc:spChg>
        <pc:spChg chg="del">
          <ac:chgData name="João Luis Aguiar" userId="18a031d5cb8f2fde" providerId="LiveId" clId="{46A802AB-6134-4663-AC22-2C6AC559D343}" dt="2023-08-25T20:56:24.773" v="9473" actId="478"/>
          <ac:spMkLst>
            <pc:docMk/>
            <pc:sldMk cId="1931159740" sldId="4169"/>
            <ac:spMk id="4" creationId="{F96756F1-C18C-1462-3ACA-0B2F34C3F2E6}"/>
          </ac:spMkLst>
        </pc:spChg>
        <pc:spChg chg="del">
          <ac:chgData name="João Luis Aguiar" userId="18a031d5cb8f2fde" providerId="LiveId" clId="{46A802AB-6134-4663-AC22-2C6AC559D343}" dt="2023-08-25T20:56:26.616" v="9474" actId="478"/>
          <ac:spMkLst>
            <pc:docMk/>
            <pc:sldMk cId="1931159740" sldId="4169"/>
            <ac:spMk id="7" creationId="{4FD8CA44-A127-3C22-B08E-4B2743F9E217}"/>
          </ac:spMkLst>
        </pc:spChg>
        <pc:spChg chg="add mod">
          <ac:chgData name="João Luis Aguiar" userId="18a031d5cb8f2fde" providerId="LiveId" clId="{46A802AB-6134-4663-AC22-2C6AC559D343}" dt="2023-08-25T21:12:39.155" v="9637" actId="20577"/>
          <ac:spMkLst>
            <pc:docMk/>
            <pc:sldMk cId="1931159740" sldId="4169"/>
            <ac:spMk id="12" creationId="{6A541BAF-641D-6498-FE1D-374C726FCB52}"/>
          </ac:spMkLst>
        </pc:spChg>
        <pc:spChg chg="mod">
          <ac:chgData name="João Luis Aguiar" userId="18a031d5cb8f2fde" providerId="LiveId" clId="{46A802AB-6134-4663-AC22-2C6AC559D343}" dt="2023-08-25T21:12:44.126" v="9638" actId="20577"/>
          <ac:spMkLst>
            <pc:docMk/>
            <pc:sldMk cId="1931159740" sldId="4169"/>
            <ac:spMk id="13" creationId="{00000000-0000-0000-0000-000000000000}"/>
          </ac:spMkLst>
        </pc:spChg>
        <pc:spChg chg="add mod">
          <ac:chgData name="João Luis Aguiar" userId="18a031d5cb8f2fde" providerId="LiveId" clId="{46A802AB-6134-4663-AC22-2C6AC559D343}" dt="2023-08-25T21:17:10.083" v="9669" actId="179"/>
          <ac:spMkLst>
            <pc:docMk/>
            <pc:sldMk cId="1931159740" sldId="4169"/>
            <ac:spMk id="15" creationId="{08C9F33C-C7CD-56F8-AAC9-9E07627544E3}"/>
          </ac:spMkLst>
        </pc:spChg>
        <pc:picChg chg="add del mod">
          <ac:chgData name="João Luis Aguiar" userId="18a031d5cb8f2fde" providerId="LiveId" clId="{46A802AB-6134-4663-AC22-2C6AC559D343}" dt="2023-08-25T21:12:30.095" v="9633" actId="478"/>
          <ac:picMkLst>
            <pc:docMk/>
            <pc:sldMk cId="1931159740" sldId="4169"/>
            <ac:picMk id="8" creationId="{7BDA5F22-F06B-0C60-CF75-B7B547DFD768}"/>
          </ac:picMkLst>
        </pc:picChg>
        <pc:picChg chg="del">
          <ac:chgData name="João Luis Aguiar" userId="18a031d5cb8f2fde" providerId="LiveId" clId="{46A802AB-6134-4663-AC22-2C6AC559D343}" dt="2023-08-25T20:56:28.161" v="9475" actId="478"/>
          <ac:picMkLst>
            <pc:docMk/>
            <pc:sldMk cId="1931159740" sldId="4169"/>
            <ac:picMk id="10" creationId="{83C9230A-04D0-5433-712E-D2328BCF281B}"/>
          </ac:picMkLst>
        </pc:picChg>
        <pc:picChg chg="add del mod">
          <ac:chgData name="João Luis Aguiar" userId="18a031d5cb8f2fde" providerId="LiveId" clId="{46A802AB-6134-4663-AC22-2C6AC559D343}" dt="2023-08-25T21:12:30.864" v="9634" actId="478"/>
          <ac:picMkLst>
            <pc:docMk/>
            <pc:sldMk cId="1931159740" sldId="4169"/>
            <ac:picMk id="11" creationId="{7EB81EEE-6F72-ACB8-21E2-3D247A30112D}"/>
          </ac:picMkLst>
        </pc:picChg>
      </pc:sldChg>
      <pc:sldChg chg="addSp delSp modSp add mod ord">
        <pc:chgData name="João Luis Aguiar" userId="18a031d5cb8f2fde" providerId="LiveId" clId="{46A802AB-6134-4663-AC22-2C6AC559D343}" dt="2023-08-25T21:11:43.853" v="9628" actId="14100"/>
        <pc:sldMkLst>
          <pc:docMk/>
          <pc:sldMk cId="1983892079" sldId="4170"/>
        </pc:sldMkLst>
        <pc:spChg chg="mod">
          <ac:chgData name="João Luis Aguiar" userId="18a031d5cb8f2fde" providerId="LiveId" clId="{46A802AB-6134-4663-AC22-2C6AC559D343}" dt="2023-08-25T21:05:03.247" v="9561" actId="20577"/>
          <ac:spMkLst>
            <pc:docMk/>
            <pc:sldMk cId="1983892079" sldId="4170"/>
            <ac:spMk id="13" creationId="{00000000-0000-0000-0000-000000000000}"/>
          </ac:spMkLst>
        </pc:spChg>
        <pc:picChg chg="add mod">
          <ac:chgData name="João Luis Aguiar" userId="18a031d5cb8f2fde" providerId="LiveId" clId="{46A802AB-6134-4663-AC22-2C6AC559D343}" dt="2023-08-25T21:00:24.185" v="9511" actId="14100"/>
          <ac:picMkLst>
            <pc:docMk/>
            <pc:sldMk cId="1983892079" sldId="4170"/>
            <ac:picMk id="6" creationId="{77412BD7-6D38-9503-351F-F35050070B80}"/>
          </ac:picMkLst>
        </pc:picChg>
        <pc:picChg chg="add mod">
          <ac:chgData name="João Luis Aguiar" userId="18a031d5cb8f2fde" providerId="LiveId" clId="{46A802AB-6134-4663-AC22-2C6AC559D343}" dt="2023-08-25T21:10:13.499" v="9622" actId="1076"/>
          <ac:picMkLst>
            <pc:docMk/>
            <pc:sldMk cId="1983892079" sldId="4170"/>
            <ac:picMk id="9" creationId="{5D0634A7-0A71-CBBD-93E5-DF91FA13EEE6}"/>
          </ac:picMkLst>
        </pc:picChg>
        <pc:picChg chg="del mod">
          <ac:chgData name="João Luis Aguiar" userId="18a031d5cb8f2fde" providerId="LiveId" clId="{46A802AB-6134-4663-AC22-2C6AC559D343}" dt="2023-08-25T21:00:25.605" v="9512" actId="478"/>
          <ac:picMkLst>
            <pc:docMk/>
            <pc:sldMk cId="1983892079" sldId="4170"/>
            <ac:picMk id="11" creationId="{7EB81EEE-6F72-ACB8-21E2-3D247A30112D}"/>
          </ac:picMkLst>
        </pc:picChg>
        <pc:picChg chg="add mod">
          <ac:chgData name="João Luis Aguiar" userId="18a031d5cb8f2fde" providerId="LiveId" clId="{46A802AB-6134-4663-AC22-2C6AC559D343}" dt="2023-08-25T21:11:43.853" v="9628" actId="14100"/>
          <ac:picMkLst>
            <pc:docMk/>
            <pc:sldMk cId="1983892079" sldId="4170"/>
            <ac:picMk id="12" creationId="{3583A17E-2E26-99FF-D3C9-2342FA3F9382}"/>
          </ac:picMkLst>
        </pc:picChg>
        <pc:picChg chg="add del mod">
          <ac:chgData name="João Luis Aguiar" userId="18a031d5cb8f2fde" providerId="LiveId" clId="{46A802AB-6134-4663-AC22-2C6AC559D343}" dt="2023-08-25T21:09:16.762" v="9606" actId="478"/>
          <ac:picMkLst>
            <pc:docMk/>
            <pc:sldMk cId="1983892079" sldId="4170"/>
            <ac:picMk id="14" creationId="{62E648AB-5DAF-575D-DF8C-7B71D4767F99}"/>
          </ac:picMkLst>
        </pc:picChg>
        <pc:picChg chg="add mod">
          <ac:chgData name="João Luis Aguiar" userId="18a031d5cb8f2fde" providerId="LiveId" clId="{46A802AB-6134-4663-AC22-2C6AC559D343}" dt="2023-08-25T21:10:25.914" v="9625" actId="14100"/>
          <ac:picMkLst>
            <pc:docMk/>
            <pc:sldMk cId="1983892079" sldId="4170"/>
            <ac:picMk id="15" creationId="{FB34E083-96A1-07F8-E064-84470520830B}"/>
          </ac:picMkLst>
        </pc:picChg>
        <pc:picChg chg="add mod">
          <ac:chgData name="João Luis Aguiar" userId="18a031d5cb8f2fde" providerId="LiveId" clId="{46A802AB-6134-4663-AC22-2C6AC559D343}" dt="2023-08-25T21:10:22.738" v="9624" actId="1076"/>
          <ac:picMkLst>
            <pc:docMk/>
            <pc:sldMk cId="1983892079" sldId="4170"/>
            <ac:picMk id="16" creationId="{E91909F7-000E-B5D6-007C-2DBED83DB157}"/>
          </ac:picMkLst>
        </pc:picChg>
      </pc:sldChg>
      <pc:sldChg chg="modSp add del mod">
        <pc:chgData name="João Luis Aguiar" userId="18a031d5cb8f2fde" providerId="LiveId" clId="{46A802AB-6134-4663-AC22-2C6AC559D343}" dt="2023-08-25T21:19:55.667" v="9671" actId="47"/>
        <pc:sldMkLst>
          <pc:docMk/>
          <pc:sldMk cId="2270703159" sldId="4171"/>
        </pc:sldMkLst>
        <pc:picChg chg="mod">
          <ac:chgData name="João Luis Aguiar" userId="18a031d5cb8f2fde" providerId="LiveId" clId="{46A802AB-6134-4663-AC22-2C6AC559D343}" dt="2023-08-25T21:04:18.328" v="9557" actId="1076"/>
          <ac:picMkLst>
            <pc:docMk/>
            <pc:sldMk cId="2270703159" sldId="4171"/>
            <ac:picMk id="8" creationId="{7BDA5F22-F06B-0C60-CF75-B7B547DFD768}"/>
          </ac:picMkLst>
        </pc:picChg>
      </pc:sldChg>
      <pc:sldChg chg="addSp delSp modSp add mod">
        <pc:chgData name="João Luis Aguiar" userId="18a031d5cb8f2fde" providerId="LiveId" clId="{46A802AB-6134-4663-AC22-2C6AC559D343}" dt="2023-08-26T21:15:58.941" v="10996" actId="113"/>
        <pc:sldMkLst>
          <pc:docMk/>
          <pc:sldMk cId="3237009797" sldId="4171"/>
        </pc:sldMkLst>
        <pc:spChg chg="add mod">
          <ac:chgData name="João Luis Aguiar" userId="18a031d5cb8f2fde" providerId="LiveId" clId="{46A802AB-6134-4663-AC22-2C6AC559D343}" dt="2023-08-26T21:15:58.941" v="10996" actId="113"/>
          <ac:spMkLst>
            <pc:docMk/>
            <pc:sldMk cId="3237009797" sldId="4171"/>
            <ac:spMk id="4" creationId="{B56D4290-9E8F-4D1E-C87C-E116684F9EF6}"/>
          </ac:spMkLst>
        </pc:spChg>
        <pc:spChg chg="add mod">
          <ac:chgData name="João Luis Aguiar" userId="18a031d5cb8f2fde" providerId="LiveId" clId="{46A802AB-6134-4663-AC22-2C6AC559D343}" dt="2023-08-26T19:32:23.310" v="10992" actId="114"/>
          <ac:spMkLst>
            <pc:docMk/>
            <pc:sldMk cId="3237009797" sldId="4171"/>
            <ac:spMk id="6" creationId="{2F112BCC-DA26-88DF-BA9F-957DCDA1527B}"/>
          </ac:spMkLst>
        </pc:spChg>
        <pc:spChg chg="add mod">
          <ac:chgData name="João Luis Aguiar" userId="18a031d5cb8f2fde" providerId="LiveId" clId="{46A802AB-6134-4663-AC22-2C6AC559D343}" dt="2023-08-25T21:49:40.232" v="9963" actId="1076"/>
          <ac:spMkLst>
            <pc:docMk/>
            <pc:sldMk cId="3237009797" sldId="4171"/>
            <ac:spMk id="7" creationId="{400A6C23-478A-1EA3-085C-127B2791015B}"/>
          </ac:spMkLst>
        </pc:spChg>
        <pc:spChg chg="del">
          <ac:chgData name="João Luis Aguiar" userId="18a031d5cb8f2fde" providerId="LiveId" clId="{46A802AB-6134-4663-AC22-2C6AC559D343}" dt="2023-08-25T21:37:12.513" v="9849" actId="478"/>
          <ac:spMkLst>
            <pc:docMk/>
            <pc:sldMk cId="3237009797" sldId="4171"/>
            <ac:spMk id="8" creationId="{9CFC6865-EB4C-BDA2-7694-F2C5A83448EB}"/>
          </ac:spMkLst>
        </pc:spChg>
        <pc:spChg chg="mod">
          <ac:chgData name="João Luis Aguiar" userId="18a031d5cb8f2fde" providerId="LiveId" clId="{46A802AB-6134-4663-AC22-2C6AC559D343}" dt="2023-08-25T21:46:06.085" v="9936" actId="14100"/>
          <ac:spMkLst>
            <pc:docMk/>
            <pc:sldMk cId="3237009797" sldId="4171"/>
            <ac:spMk id="13" creationId="{00000000-0000-0000-0000-000000000000}"/>
          </ac:spMkLst>
        </pc:spChg>
        <pc:picChg chg="del">
          <ac:chgData name="João Luis Aguiar" userId="18a031d5cb8f2fde" providerId="LiveId" clId="{46A802AB-6134-4663-AC22-2C6AC559D343}" dt="2023-08-25T21:37:10.402" v="9848" actId="478"/>
          <ac:picMkLst>
            <pc:docMk/>
            <pc:sldMk cId="3237009797" sldId="4171"/>
            <ac:picMk id="6" creationId="{2687A06F-94DF-A75A-DA0B-994CC993B6B3}"/>
          </ac:picMkLst>
        </pc:picChg>
      </pc:sldChg>
      <pc:sldChg chg="addSp delSp modSp add del mod">
        <pc:chgData name="João Luis Aguiar" userId="18a031d5cb8f2fde" providerId="LiveId" clId="{46A802AB-6134-4663-AC22-2C6AC559D343}" dt="2023-08-25T21:19:54.375" v="9670" actId="47"/>
        <pc:sldMkLst>
          <pc:docMk/>
          <pc:sldMk cId="2621609768" sldId="4172"/>
        </pc:sldMkLst>
        <pc:picChg chg="del">
          <ac:chgData name="João Luis Aguiar" userId="18a031d5cb8f2fde" providerId="LiveId" clId="{46A802AB-6134-4663-AC22-2C6AC559D343}" dt="2023-08-25T21:05:25.491" v="9564" actId="478"/>
          <ac:picMkLst>
            <pc:docMk/>
            <pc:sldMk cId="2621609768" sldId="4172"/>
            <ac:picMk id="6" creationId="{77412BD7-6D38-9503-351F-F35050070B80}"/>
          </ac:picMkLst>
        </pc:picChg>
        <pc:picChg chg="add mod">
          <ac:chgData name="João Luis Aguiar" userId="18a031d5cb8f2fde" providerId="LiveId" clId="{46A802AB-6134-4663-AC22-2C6AC559D343}" dt="2023-08-25T21:07:46.077" v="9573" actId="1076"/>
          <ac:picMkLst>
            <pc:docMk/>
            <pc:sldMk cId="2621609768" sldId="4172"/>
            <ac:picMk id="7" creationId="{B6EEEE22-114B-7308-E1FD-C15FA9F2D5C3}"/>
          </ac:picMkLst>
        </pc:picChg>
        <pc:picChg chg="del">
          <ac:chgData name="João Luis Aguiar" userId="18a031d5cb8f2fde" providerId="LiveId" clId="{46A802AB-6134-4663-AC22-2C6AC559D343}" dt="2023-08-25T21:05:24.596" v="9563" actId="478"/>
          <ac:picMkLst>
            <pc:docMk/>
            <pc:sldMk cId="2621609768" sldId="4172"/>
            <ac:picMk id="8" creationId="{7BDA5F22-F06B-0C60-CF75-B7B547DFD768}"/>
          </ac:picMkLst>
        </pc:picChg>
        <pc:picChg chg="del">
          <ac:chgData name="João Luis Aguiar" userId="18a031d5cb8f2fde" providerId="LiveId" clId="{46A802AB-6134-4663-AC22-2C6AC559D343}" dt="2023-08-25T21:05:26.544" v="9565" actId="478"/>
          <ac:picMkLst>
            <pc:docMk/>
            <pc:sldMk cId="2621609768" sldId="4172"/>
            <ac:picMk id="9" creationId="{5D0634A7-0A71-CBBD-93E5-DF91FA13EEE6}"/>
          </ac:picMkLst>
        </pc:picChg>
        <pc:picChg chg="add mod">
          <ac:chgData name="João Luis Aguiar" userId="18a031d5cb8f2fde" providerId="LiveId" clId="{46A802AB-6134-4663-AC22-2C6AC559D343}" dt="2023-08-25T21:07:54.562" v="9578" actId="14100"/>
          <ac:picMkLst>
            <pc:docMk/>
            <pc:sldMk cId="2621609768" sldId="4172"/>
            <ac:picMk id="11" creationId="{4CBAA149-ABEF-2F96-4820-D482E859D1FC}"/>
          </ac:picMkLst>
        </pc:picChg>
        <pc:picChg chg="del">
          <ac:chgData name="João Luis Aguiar" userId="18a031d5cb8f2fde" providerId="LiveId" clId="{46A802AB-6134-4663-AC22-2C6AC559D343}" dt="2023-08-25T21:05:27.346" v="9566" actId="478"/>
          <ac:picMkLst>
            <pc:docMk/>
            <pc:sldMk cId="2621609768" sldId="4172"/>
            <ac:picMk id="12" creationId="{3583A17E-2E26-99FF-D3C9-2342FA3F9382}"/>
          </ac:picMkLst>
        </pc:picChg>
        <pc:picChg chg="add mod">
          <ac:chgData name="João Luis Aguiar" userId="18a031d5cb8f2fde" providerId="LiveId" clId="{46A802AB-6134-4663-AC22-2C6AC559D343}" dt="2023-08-25T21:07:51.243" v="9577" actId="1076"/>
          <ac:picMkLst>
            <pc:docMk/>
            <pc:sldMk cId="2621609768" sldId="4172"/>
            <ac:picMk id="15" creationId="{B68DD2C2-B089-403E-B7C0-6DE6958EFB79}"/>
          </ac:picMkLst>
        </pc:picChg>
      </pc:sldChg>
      <pc:sldChg chg="addSp delSp modSp add mod">
        <pc:chgData name="João Luis Aguiar" userId="18a031d5cb8f2fde" providerId="LiveId" clId="{46A802AB-6134-4663-AC22-2C6AC559D343}" dt="2023-08-26T12:58:36.073" v="10314" actId="207"/>
        <pc:sldMkLst>
          <pc:docMk/>
          <pc:sldMk cId="3207640740" sldId="4172"/>
        </pc:sldMkLst>
        <pc:spChg chg="mod">
          <ac:chgData name="João Luis Aguiar" userId="18a031d5cb8f2fde" providerId="LiveId" clId="{46A802AB-6134-4663-AC22-2C6AC559D343}" dt="2023-08-26T12:41:55.873" v="10143" actId="255"/>
          <ac:spMkLst>
            <pc:docMk/>
            <pc:sldMk cId="3207640740" sldId="4172"/>
            <ac:spMk id="8" creationId="{9CFC6865-EB4C-BDA2-7694-F2C5A83448EB}"/>
          </ac:spMkLst>
        </pc:spChg>
        <pc:spChg chg="mod">
          <ac:chgData name="João Luis Aguiar" userId="18a031d5cb8f2fde" providerId="LiveId" clId="{46A802AB-6134-4663-AC22-2C6AC559D343}" dt="2023-08-26T12:57:59.245" v="10309" actId="21"/>
          <ac:spMkLst>
            <pc:docMk/>
            <pc:sldMk cId="3207640740" sldId="4172"/>
            <ac:spMk id="13" creationId="{00000000-0000-0000-0000-000000000000}"/>
          </ac:spMkLst>
        </pc:spChg>
        <pc:graphicFrameChg chg="add mod modGraphic">
          <ac:chgData name="João Luis Aguiar" userId="18a031d5cb8f2fde" providerId="LiveId" clId="{46A802AB-6134-4663-AC22-2C6AC559D343}" dt="2023-08-26T12:58:36.073" v="10314" actId="207"/>
          <ac:graphicFrameMkLst>
            <pc:docMk/>
            <pc:sldMk cId="3207640740" sldId="4172"/>
            <ac:graphicFrameMk id="3" creationId="{EEC2229C-D8B7-9F08-2836-9217995651F8}"/>
          </ac:graphicFrameMkLst>
        </pc:graphicFrameChg>
        <pc:picChg chg="del">
          <ac:chgData name="João Luis Aguiar" userId="18a031d5cb8f2fde" providerId="LiveId" clId="{46A802AB-6134-4663-AC22-2C6AC559D343}" dt="2023-08-26T12:27:30.987" v="9969" actId="478"/>
          <ac:picMkLst>
            <pc:docMk/>
            <pc:sldMk cId="3207640740" sldId="4172"/>
            <ac:picMk id="6" creationId="{2687A06F-94DF-A75A-DA0B-994CC993B6B3}"/>
          </ac:picMkLst>
        </pc:picChg>
      </pc:sldChg>
      <pc:sldChg chg="addSp delSp modSp add mod setBg">
        <pc:chgData name="João Luis Aguiar" userId="18a031d5cb8f2fde" providerId="LiveId" clId="{46A802AB-6134-4663-AC22-2C6AC559D343}" dt="2023-08-26T12:55:59.737" v="10297" actId="207"/>
        <pc:sldMkLst>
          <pc:docMk/>
          <pc:sldMk cId="1193999867" sldId="4173"/>
        </pc:sldMkLst>
        <pc:graphicFrameChg chg="add mod modGraphic">
          <ac:chgData name="João Luis Aguiar" userId="18a031d5cb8f2fde" providerId="LiveId" clId="{46A802AB-6134-4663-AC22-2C6AC559D343}" dt="2023-08-26T12:55:59.737" v="10297" actId="207"/>
          <ac:graphicFrameMkLst>
            <pc:docMk/>
            <pc:sldMk cId="1193999867" sldId="4173"/>
            <ac:graphicFrameMk id="3" creationId="{F35C71F3-8544-8463-701E-85FC1530F67F}"/>
          </ac:graphicFrameMkLst>
        </pc:graphicFrameChg>
        <pc:picChg chg="del">
          <ac:chgData name="João Luis Aguiar" userId="18a031d5cb8f2fde" providerId="LiveId" clId="{46A802AB-6134-4663-AC22-2C6AC559D343}" dt="2023-08-26T12:43:10.887" v="10147" actId="478"/>
          <ac:picMkLst>
            <pc:docMk/>
            <pc:sldMk cId="1193999867" sldId="4173"/>
            <ac:picMk id="4" creationId="{B8D78341-92F0-FBCC-6E5E-2126649EB294}"/>
          </ac:picMkLst>
        </pc:picChg>
      </pc:sldChg>
      <pc:sldChg chg="addSp delSp modSp add mod">
        <pc:chgData name="João Luis Aguiar" userId="18a031d5cb8f2fde" providerId="LiveId" clId="{46A802AB-6134-4663-AC22-2C6AC559D343}" dt="2023-08-26T19:32:05.344" v="10991" actId="6549"/>
        <pc:sldMkLst>
          <pc:docMk/>
          <pc:sldMk cId="2705335013" sldId="4174"/>
        </pc:sldMkLst>
        <pc:spChg chg="mod">
          <ac:chgData name="João Luis Aguiar" userId="18a031d5cb8f2fde" providerId="LiveId" clId="{46A802AB-6134-4663-AC22-2C6AC559D343}" dt="2023-08-26T12:51:00.308" v="10268" actId="113"/>
          <ac:spMkLst>
            <pc:docMk/>
            <pc:sldMk cId="2705335013" sldId="4174"/>
            <ac:spMk id="6" creationId="{2C75A885-F9FE-E7F2-3B6E-8A56EC7DBD86}"/>
          </ac:spMkLst>
        </pc:spChg>
        <pc:spChg chg="mod">
          <ac:chgData name="João Luis Aguiar" userId="18a031d5cb8f2fde" providerId="LiveId" clId="{46A802AB-6134-4663-AC22-2C6AC559D343}" dt="2023-08-26T12:50:01.121" v="10262" actId="1076"/>
          <ac:spMkLst>
            <pc:docMk/>
            <pc:sldMk cId="2705335013" sldId="4174"/>
            <ac:spMk id="12" creationId="{EB651800-75CF-E434-0495-0048E61C1BCB}"/>
          </ac:spMkLst>
        </pc:spChg>
        <pc:spChg chg="mod">
          <ac:chgData name="João Luis Aguiar" userId="18a031d5cb8f2fde" providerId="LiveId" clId="{46A802AB-6134-4663-AC22-2C6AC559D343}" dt="2023-08-26T19:32:05.344" v="10991" actId="6549"/>
          <ac:spMkLst>
            <pc:docMk/>
            <pc:sldMk cId="2705335013" sldId="4174"/>
            <ac:spMk id="13" creationId="{00000000-0000-0000-0000-000000000000}"/>
          </ac:spMkLst>
        </pc:spChg>
        <pc:graphicFrameChg chg="add mod modGraphic">
          <ac:chgData name="João Luis Aguiar" userId="18a031d5cb8f2fde" providerId="LiveId" clId="{46A802AB-6134-4663-AC22-2C6AC559D343}" dt="2023-08-26T12:59:09.521" v="10317" actId="207"/>
          <ac:graphicFrameMkLst>
            <pc:docMk/>
            <pc:sldMk cId="2705335013" sldId="4174"/>
            <ac:graphicFrameMk id="3" creationId="{31DA1941-1BC8-5641-D167-10A8509287C1}"/>
          </ac:graphicFrameMkLst>
        </pc:graphicFrameChg>
        <pc:picChg chg="del">
          <ac:chgData name="João Luis Aguiar" userId="18a031d5cb8f2fde" providerId="LiveId" clId="{46A802AB-6134-4663-AC22-2C6AC559D343}" dt="2023-08-26T12:48:16.710" v="10247" actId="478"/>
          <ac:picMkLst>
            <pc:docMk/>
            <pc:sldMk cId="2705335013" sldId="4174"/>
            <ac:picMk id="8" creationId="{5FE8FDDB-0BC8-FB1C-6FA1-C00A04A60C75}"/>
          </ac:picMkLst>
        </pc:picChg>
      </pc:sldChg>
      <pc:sldChg chg="add del">
        <pc:chgData name="João Luis Aguiar" userId="18a031d5cb8f2fde" providerId="LiveId" clId="{46A802AB-6134-4663-AC22-2C6AC559D343}" dt="2023-08-29T12:20:16.750" v="11001"/>
        <pc:sldMkLst>
          <pc:docMk/>
          <pc:sldMk cId="511637626" sldId="4175"/>
        </pc:sldMkLst>
      </pc:sldChg>
      <pc:sldMasterChg chg="delSldLayout">
        <pc:chgData name="João Luis Aguiar" userId="18a031d5cb8f2fde" providerId="LiveId" clId="{46A802AB-6134-4663-AC22-2C6AC559D343}" dt="2023-08-25T16:32:47.279" v="7192" actId="47"/>
        <pc:sldMasterMkLst>
          <pc:docMk/>
          <pc:sldMasterMk cId="1540017211" sldId="2147483648"/>
        </pc:sldMasterMkLst>
        <pc:sldLayoutChg chg="del">
          <pc:chgData name="João Luis Aguiar" userId="18a031d5cb8f2fde" providerId="LiveId" clId="{46A802AB-6134-4663-AC22-2C6AC559D343}" dt="2023-08-25T16:32:47.279" v="7192" actId="47"/>
          <pc:sldLayoutMkLst>
            <pc:docMk/>
            <pc:sldMasterMk cId="1540017211" sldId="2147483648"/>
            <pc:sldLayoutMk cId="587769115" sldId="2147483673"/>
          </pc:sldLayoutMkLst>
        </pc:sldLayoutChg>
      </pc:sldMasterChg>
    </pc:docChg>
  </pc:docChgLst>
  <pc:docChgLst>
    <pc:chgData name="João Luis Aguiar" userId="18a031d5cb8f2fde" providerId="LiveId" clId="{F993DAE9-1A7B-4843-A4E3-7688C0887CA7}"/>
    <pc:docChg chg="addSld delSld modSld">
      <pc:chgData name="João Luis Aguiar" userId="18a031d5cb8f2fde" providerId="LiveId" clId="{F993DAE9-1A7B-4843-A4E3-7688C0887CA7}" dt="2021-06-05T13:30:10.741" v="2" actId="20577"/>
      <pc:docMkLst>
        <pc:docMk/>
      </pc:docMkLst>
      <pc:sldChg chg="modSp mod">
        <pc:chgData name="João Luis Aguiar" userId="18a031d5cb8f2fde" providerId="LiveId" clId="{F993DAE9-1A7B-4843-A4E3-7688C0887CA7}" dt="2021-06-05T13:30:10.741" v="2" actId="20577"/>
        <pc:sldMkLst>
          <pc:docMk/>
          <pc:sldMk cId="147575115" sldId="273"/>
        </pc:sldMkLst>
        <pc:spChg chg="mod">
          <ac:chgData name="João Luis Aguiar" userId="18a031d5cb8f2fde" providerId="LiveId" clId="{F993DAE9-1A7B-4843-A4E3-7688C0887CA7}" dt="2021-06-05T13:30:10.741" v="2" actId="20577"/>
          <ac:spMkLst>
            <pc:docMk/>
            <pc:sldMk cId="147575115" sldId="273"/>
            <ac:spMk id="8" creationId="{3E171F86-1925-4835-86C5-9C5A9B95D18E}"/>
          </ac:spMkLst>
        </pc:spChg>
      </pc:sldChg>
      <pc:sldChg chg="add del">
        <pc:chgData name="João Luis Aguiar" userId="18a031d5cb8f2fde" providerId="LiveId" clId="{F993DAE9-1A7B-4843-A4E3-7688C0887CA7}" dt="2021-06-05T13:30:03.867" v="1"/>
        <pc:sldMkLst>
          <pc:docMk/>
          <pc:sldMk cId="2853164756" sldId="288"/>
        </pc:sldMkLst>
      </pc:sldChg>
    </pc:docChg>
  </pc:docChgLst>
  <pc:docChgLst>
    <pc:chgData name="João Luis Aguiar" userId="18a031d5cb8f2fde" providerId="LiveId" clId="{DB177409-1322-42AF-B8EC-4B0D480E3E16}"/>
    <pc:docChg chg="custSel addSld delSld modSld">
      <pc:chgData name="João Luis Aguiar" userId="18a031d5cb8f2fde" providerId="LiveId" clId="{DB177409-1322-42AF-B8EC-4B0D480E3E16}" dt="2023-10-25T11:49:37.816" v="34" actId="47"/>
      <pc:docMkLst>
        <pc:docMk/>
      </pc:docMkLst>
      <pc:sldChg chg="modSp del mod">
        <pc:chgData name="João Luis Aguiar" userId="18a031d5cb8f2fde" providerId="LiveId" clId="{DB177409-1322-42AF-B8EC-4B0D480E3E16}" dt="2023-10-25T11:49:37.816" v="34" actId="47"/>
        <pc:sldMkLst>
          <pc:docMk/>
          <pc:sldMk cId="2937973897" sldId="286"/>
        </pc:sldMkLst>
        <pc:spChg chg="mod">
          <ac:chgData name="João Luis Aguiar" userId="18a031d5cb8f2fde" providerId="LiveId" clId="{DB177409-1322-42AF-B8EC-4B0D480E3E16}" dt="2023-10-25T11:44:12.944" v="0" actId="1076"/>
          <ac:spMkLst>
            <pc:docMk/>
            <pc:sldMk cId="2937973897" sldId="286"/>
            <ac:spMk id="2" creationId="{D23A419E-647B-2045-AAC5-94834738C369}"/>
          </ac:spMkLst>
        </pc:spChg>
        <pc:spChg chg="mod">
          <ac:chgData name="João Luis Aguiar" userId="18a031d5cb8f2fde" providerId="LiveId" clId="{DB177409-1322-42AF-B8EC-4B0D480E3E16}" dt="2023-10-25T11:44:15.253" v="1" actId="1076"/>
          <ac:spMkLst>
            <pc:docMk/>
            <pc:sldMk cId="2937973897" sldId="286"/>
            <ac:spMk id="6" creationId="{4A7116D3-4C16-2B30-736D-EE1F84992CC9}"/>
          </ac:spMkLst>
        </pc:spChg>
      </pc:sldChg>
      <pc:sldChg chg="addSp delSp modSp add del mod">
        <pc:chgData name="João Luis Aguiar" userId="18a031d5cb8f2fde" providerId="LiveId" clId="{DB177409-1322-42AF-B8EC-4B0D480E3E16}" dt="2023-10-25T11:49:35.406" v="33" actId="47"/>
        <pc:sldMkLst>
          <pc:docMk/>
          <pc:sldMk cId="3966913348" sldId="4184"/>
        </pc:sldMkLst>
        <pc:picChg chg="add mod">
          <ac:chgData name="João Luis Aguiar" userId="18a031d5cb8f2fde" providerId="LiveId" clId="{DB177409-1322-42AF-B8EC-4B0D480E3E16}" dt="2023-10-25T11:46:47.414" v="9" actId="1076"/>
          <ac:picMkLst>
            <pc:docMk/>
            <pc:sldMk cId="3966913348" sldId="4184"/>
            <ac:picMk id="2" creationId="{29288F2E-9FC0-63B6-1EA6-0A9A145CDEED}"/>
          </ac:picMkLst>
        </pc:picChg>
        <pc:picChg chg="del">
          <ac:chgData name="João Luis Aguiar" userId="18a031d5cb8f2fde" providerId="LiveId" clId="{DB177409-1322-42AF-B8EC-4B0D480E3E16}" dt="2023-10-25T11:45:14.895" v="3" actId="478"/>
          <ac:picMkLst>
            <pc:docMk/>
            <pc:sldMk cId="3966913348" sldId="4184"/>
            <ac:picMk id="4" creationId="{912D2442-45D5-10D1-B9D6-90EC11CBC49F}"/>
          </ac:picMkLst>
        </pc:picChg>
      </pc:sldChg>
      <pc:sldChg chg="addSp delSp modSp add mod">
        <pc:chgData name="João Luis Aguiar" userId="18a031d5cb8f2fde" providerId="LiveId" clId="{DB177409-1322-42AF-B8EC-4B0D480E3E16}" dt="2023-10-25T11:48:52.550" v="32" actId="1076"/>
        <pc:sldMkLst>
          <pc:docMk/>
          <pc:sldMk cId="2607652453" sldId="4185"/>
        </pc:sldMkLst>
        <pc:spChg chg="del">
          <ac:chgData name="João Luis Aguiar" userId="18a031d5cb8f2fde" providerId="LiveId" clId="{DB177409-1322-42AF-B8EC-4B0D480E3E16}" dt="2023-10-25T11:46:58.496" v="11" actId="478"/>
          <ac:spMkLst>
            <pc:docMk/>
            <pc:sldMk cId="2607652453" sldId="4185"/>
            <ac:spMk id="2" creationId="{D23A419E-647B-2045-AAC5-94834738C369}"/>
          </ac:spMkLst>
        </pc:spChg>
        <pc:spChg chg="del">
          <ac:chgData name="João Luis Aguiar" userId="18a031d5cb8f2fde" providerId="LiveId" clId="{DB177409-1322-42AF-B8EC-4B0D480E3E16}" dt="2023-10-25T11:47:00.144" v="12" actId="478"/>
          <ac:spMkLst>
            <pc:docMk/>
            <pc:sldMk cId="2607652453" sldId="4185"/>
            <ac:spMk id="6" creationId="{4A7116D3-4C16-2B30-736D-EE1F84992CC9}"/>
          </ac:spMkLst>
        </pc:spChg>
        <pc:spChg chg="add del mod">
          <ac:chgData name="João Luis Aguiar" userId="18a031d5cb8f2fde" providerId="LiveId" clId="{DB177409-1322-42AF-B8EC-4B0D480E3E16}" dt="2023-10-25T11:47:01.670" v="13" actId="478"/>
          <ac:spMkLst>
            <pc:docMk/>
            <pc:sldMk cId="2607652453" sldId="4185"/>
            <ac:spMk id="7" creationId="{9C452724-9715-5563-A709-73795C4BC13A}"/>
          </ac:spMkLst>
        </pc:spChg>
        <pc:picChg chg="add mod">
          <ac:chgData name="João Luis Aguiar" userId="18a031d5cb8f2fde" providerId="LiveId" clId="{DB177409-1322-42AF-B8EC-4B0D480E3E16}" dt="2023-10-25T11:47:27.827" v="18" actId="14100"/>
          <ac:picMkLst>
            <pc:docMk/>
            <pc:sldMk cId="2607652453" sldId="4185"/>
            <ac:picMk id="8" creationId="{F38270B8-CF1B-F64D-68FF-2AA847D57285}"/>
          </ac:picMkLst>
        </pc:picChg>
        <pc:picChg chg="mod">
          <ac:chgData name="João Luis Aguiar" userId="18a031d5cb8f2fde" providerId="LiveId" clId="{DB177409-1322-42AF-B8EC-4B0D480E3E16}" dt="2023-10-25T11:48:52.550" v="32" actId="1076"/>
          <ac:picMkLst>
            <pc:docMk/>
            <pc:sldMk cId="2607652453" sldId="4185"/>
            <ac:picMk id="15" creationId="{9B1B8435-0BCF-A92C-7A9F-CF813780D2DB}"/>
          </ac:picMkLst>
        </pc:picChg>
      </pc:sldChg>
    </pc:docChg>
  </pc:docChgLst>
  <pc:docChgLst>
    <pc:chgData name="João Luis Aguiar" userId="18a031d5cb8f2fde" providerId="LiveId" clId="{F3546EFC-F838-4AAB-8317-226ECFB4D747}"/>
    <pc:docChg chg="undo custSel modSld">
      <pc:chgData name="João Luis Aguiar" userId="18a031d5cb8f2fde" providerId="LiveId" clId="{F3546EFC-F838-4AAB-8317-226ECFB4D747}" dt="2023-10-31T13:56:33.018" v="162" actId="20577"/>
      <pc:docMkLst>
        <pc:docMk/>
      </pc:docMkLst>
      <pc:sldChg chg="modSp mod">
        <pc:chgData name="João Luis Aguiar" userId="18a031d5cb8f2fde" providerId="LiveId" clId="{F3546EFC-F838-4AAB-8317-226ECFB4D747}" dt="2023-10-31T13:01:12.213" v="124" actId="20577"/>
        <pc:sldMkLst>
          <pc:docMk/>
          <pc:sldMk cId="3416595142" sldId="4148"/>
        </pc:sldMkLst>
        <pc:spChg chg="mod">
          <ac:chgData name="João Luis Aguiar" userId="18a031d5cb8f2fde" providerId="LiveId" clId="{F3546EFC-F838-4AAB-8317-226ECFB4D747}" dt="2023-10-31T13:01:12.213" v="124" actId="20577"/>
          <ac:spMkLst>
            <pc:docMk/>
            <pc:sldMk cId="3416595142" sldId="4148"/>
            <ac:spMk id="6" creationId="{160AF968-6423-8F76-2137-2A23E3639AAC}"/>
          </ac:spMkLst>
        </pc:spChg>
      </pc:sldChg>
      <pc:sldChg chg="modSp mod">
        <pc:chgData name="João Luis Aguiar" userId="18a031d5cb8f2fde" providerId="LiveId" clId="{F3546EFC-F838-4AAB-8317-226ECFB4D747}" dt="2023-10-31T12:55:20.526" v="39" actId="20577"/>
        <pc:sldMkLst>
          <pc:docMk/>
          <pc:sldMk cId="3358247375" sldId="4157"/>
        </pc:sldMkLst>
        <pc:spChg chg="mod">
          <ac:chgData name="João Luis Aguiar" userId="18a031d5cb8f2fde" providerId="LiveId" clId="{F3546EFC-F838-4AAB-8317-226ECFB4D747}" dt="2023-10-31T12:55:08.347" v="33" actId="20577"/>
          <ac:spMkLst>
            <pc:docMk/>
            <pc:sldMk cId="3358247375" sldId="4157"/>
            <ac:spMk id="14" creationId="{BACED93E-A0FE-C4E6-5CFB-36BB8D31A03F}"/>
          </ac:spMkLst>
        </pc:spChg>
        <pc:spChg chg="mod">
          <ac:chgData name="João Luis Aguiar" userId="18a031d5cb8f2fde" providerId="LiveId" clId="{F3546EFC-F838-4AAB-8317-226ECFB4D747}" dt="2023-10-31T12:55:20.526" v="39" actId="20577"/>
          <ac:spMkLst>
            <pc:docMk/>
            <pc:sldMk cId="3358247375" sldId="4157"/>
            <ac:spMk id="16" creationId="{58350DE9-75ED-B5CB-5BA7-DFD3401DABD0}"/>
          </ac:spMkLst>
        </pc:spChg>
        <pc:graphicFrameChg chg="modGraphic">
          <ac:chgData name="João Luis Aguiar" userId="18a031d5cb8f2fde" providerId="LiveId" clId="{F3546EFC-F838-4AAB-8317-226ECFB4D747}" dt="2023-10-31T12:54:58.752" v="29" actId="20577"/>
          <ac:graphicFrameMkLst>
            <pc:docMk/>
            <pc:sldMk cId="3358247375" sldId="4157"/>
            <ac:graphicFrameMk id="11" creationId="{84F7EA3B-919F-FFF8-5BC8-843BEA779B98}"/>
          </ac:graphicFrameMkLst>
        </pc:graphicFrameChg>
      </pc:sldChg>
      <pc:sldChg chg="modSp mod">
        <pc:chgData name="João Luis Aguiar" userId="18a031d5cb8f2fde" providerId="LiveId" clId="{F3546EFC-F838-4AAB-8317-226ECFB4D747}" dt="2023-10-31T13:02:21.868" v="126" actId="20577"/>
        <pc:sldMkLst>
          <pc:docMk/>
          <pc:sldMk cId="3688936943" sldId="4164"/>
        </pc:sldMkLst>
        <pc:spChg chg="mod">
          <ac:chgData name="João Luis Aguiar" userId="18a031d5cb8f2fde" providerId="LiveId" clId="{F3546EFC-F838-4AAB-8317-226ECFB4D747}" dt="2023-10-31T13:02:21.868" v="126" actId="20577"/>
          <ac:spMkLst>
            <pc:docMk/>
            <pc:sldMk cId="3688936943" sldId="4164"/>
            <ac:spMk id="10" creationId="{9A521888-31E4-A63A-C02A-0742C18E0048}"/>
          </ac:spMkLst>
        </pc:spChg>
      </pc:sldChg>
      <pc:sldChg chg="modSp mod">
        <pc:chgData name="João Luis Aguiar" userId="18a031d5cb8f2fde" providerId="LiveId" clId="{F3546EFC-F838-4AAB-8317-226ECFB4D747}" dt="2023-10-31T13:02:40.560" v="130" actId="20577"/>
        <pc:sldMkLst>
          <pc:docMk/>
          <pc:sldMk cId="2584140532" sldId="4165"/>
        </pc:sldMkLst>
        <pc:spChg chg="mod">
          <ac:chgData name="João Luis Aguiar" userId="18a031d5cb8f2fde" providerId="LiveId" clId="{F3546EFC-F838-4AAB-8317-226ECFB4D747}" dt="2023-10-31T13:02:40.560" v="130" actId="20577"/>
          <ac:spMkLst>
            <pc:docMk/>
            <pc:sldMk cId="2584140532" sldId="4165"/>
            <ac:spMk id="8" creationId="{9B744A4B-E90B-70AB-B08A-EE6A8A03BC3D}"/>
          </ac:spMkLst>
        </pc:spChg>
        <pc:graphicFrameChg chg="mod modGraphic">
          <ac:chgData name="João Luis Aguiar" userId="18a031d5cb8f2fde" providerId="LiveId" clId="{F3546EFC-F838-4AAB-8317-226ECFB4D747}" dt="2023-10-31T12:57:18.091" v="63"/>
          <ac:graphicFrameMkLst>
            <pc:docMk/>
            <pc:sldMk cId="2584140532" sldId="4165"/>
            <ac:graphicFrameMk id="7" creationId="{B7A37C5F-B940-3B68-8377-204F759B0139}"/>
          </ac:graphicFrameMkLst>
        </pc:graphicFrameChg>
      </pc:sldChg>
      <pc:sldChg chg="modSp mod">
        <pc:chgData name="João Luis Aguiar" userId="18a031d5cb8f2fde" providerId="LiveId" clId="{F3546EFC-F838-4AAB-8317-226ECFB4D747}" dt="2023-10-31T13:00:08.791" v="104" actId="20577"/>
        <pc:sldMkLst>
          <pc:docMk/>
          <pc:sldMk cId="483718011" sldId="4168"/>
        </pc:sldMkLst>
        <pc:spChg chg="mod">
          <ac:chgData name="João Luis Aguiar" userId="18a031d5cb8f2fde" providerId="LiveId" clId="{F3546EFC-F838-4AAB-8317-226ECFB4D747}" dt="2023-10-31T13:00:08.791" v="104" actId="20577"/>
          <ac:spMkLst>
            <pc:docMk/>
            <pc:sldMk cId="483718011" sldId="4168"/>
            <ac:spMk id="7" creationId="{4FD8CA44-A127-3C22-B08E-4B2743F9E217}"/>
          </ac:spMkLst>
        </pc:spChg>
      </pc:sldChg>
      <pc:sldChg chg="modSp mod">
        <pc:chgData name="João Luis Aguiar" userId="18a031d5cb8f2fde" providerId="LiveId" clId="{F3546EFC-F838-4AAB-8317-226ECFB4D747}" dt="2023-10-31T12:59:18.267" v="91" actId="20577"/>
        <pc:sldMkLst>
          <pc:docMk/>
          <pc:sldMk cId="1931159740" sldId="4169"/>
        </pc:sldMkLst>
        <pc:spChg chg="mod">
          <ac:chgData name="João Luis Aguiar" userId="18a031d5cb8f2fde" providerId="LiveId" clId="{F3546EFC-F838-4AAB-8317-226ECFB4D747}" dt="2023-10-31T12:53:25.224" v="6" actId="20577"/>
          <ac:spMkLst>
            <pc:docMk/>
            <pc:sldMk cId="1931159740" sldId="4169"/>
            <ac:spMk id="3" creationId="{B7F2CA5E-D634-D02E-DBB6-32875C4EE383}"/>
          </ac:spMkLst>
        </pc:spChg>
        <pc:spChg chg="mod">
          <ac:chgData name="João Luis Aguiar" userId="18a031d5cb8f2fde" providerId="LiveId" clId="{F3546EFC-F838-4AAB-8317-226ECFB4D747}" dt="2023-10-31T12:59:18.267" v="91" actId="20577"/>
          <ac:spMkLst>
            <pc:docMk/>
            <pc:sldMk cId="1931159740" sldId="4169"/>
            <ac:spMk id="15" creationId="{08C9F33C-C7CD-56F8-AAC9-9E07627544E3}"/>
          </ac:spMkLst>
        </pc:spChg>
      </pc:sldChg>
      <pc:sldChg chg="delSp modSp mod">
        <pc:chgData name="João Luis Aguiar" userId="18a031d5cb8f2fde" providerId="LiveId" clId="{F3546EFC-F838-4AAB-8317-226ECFB4D747}" dt="2023-10-31T12:58:29.918" v="73" actId="1076"/>
        <pc:sldMkLst>
          <pc:docMk/>
          <pc:sldMk cId="1983892079" sldId="4170"/>
        </pc:sldMkLst>
        <pc:picChg chg="mod">
          <ac:chgData name="João Luis Aguiar" userId="18a031d5cb8f2fde" providerId="LiveId" clId="{F3546EFC-F838-4AAB-8317-226ECFB4D747}" dt="2023-10-31T12:58:29.918" v="73" actId="1076"/>
          <ac:picMkLst>
            <pc:docMk/>
            <pc:sldMk cId="1983892079" sldId="4170"/>
            <ac:picMk id="6" creationId="{77412BD7-6D38-9503-351F-F35050070B80}"/>
          </ac:picMkLst>
        </pc:picChg>
        <pc:picChg chg="mod">
          <ac:chgData name="João Luis Aguiar" userId="18a031d5cb8f2fde" providerId="LiveId" clId="{F3546EFC-F838-4AAB-8317-226ECFB4D747}" dt="2023-10-31T12:58:14.691" v="69" actId="14100"/>
          <ac:picMkLst>
            <pc:docMk/>
            <pc:sldMk cId="1983892079" sldId="4170"/>
            <ac:picMk id="8" creationId="{7BDA5F22-F06B-0C60-CF75-B7B547DFD768}"/>
          </ac:picMkLst>
        </pc:picChg>
        <pc:picChg chg="del">
          <ac:chgData name="João Luis Aguiar" userId="18a031d5cb8f2fde" providerId="LiveId" clId="{F3546EFC-F838-4AAB-8317-226ECFB4D747}" dt="2023-10-31T12:58:04.214" v="64" actId="478"/>
          <ac:picMkLst>
            <pc:docMk/>
            <pc:sldMk cId="1983892079" sldId="4170"/>
            <ac:picMk id="9" creationId="{5D0634A7-0A71-CBBD-93E5-DF91FA13EEE6}"/>
          </ac:picMkLst>
        </pc:picChg>
        <pc:picChg chg="del">
          <ac:chgData name="João Luis Aguiar" userId="18a031d5cb8f2fde" providerId="LiveId" clId="{F3546EFC-F838-4AAB-8317-226ECFB4D747}" dt="2023-10-31T12:58:05.166" v="65" actId="478"/>
          <ac:picMkLst>
            <pc:docMk/>
            <pc:sldMk cId="1983892079" sldId="4170"/>
            <ac:picMk id="12" creationId="{3583A17E-2E26-99FF-D3C9-2342FA3F9382}"/>
          </ac:picMkLst>
        </pc:picChg>
        <pc:picChg chg="del">
          <ac:chgData name="João Luis Aguiar" userId="18a031d5cb8f2fde" providerId="LiveId" clId="{F3546EFC-F838-4AAB-8317-226ECFB4D747}" dt="2023-10-31T12:58:06.034" v="66" actId="478"/>
          <ac:picMkLst>
            <pc:docMk/>
            <pc:sldMk cId="1983892079" sldId="4170"/>
            <ac:picMk id="15" creationId="{FB34E083-96A1-07F8-E064-84470520830B}"/>
          </ac:picMkLst>
        </pc:picChg>
        <pc:picChg chg="del">
          <ac:chgData name="João Luis Aguiar" userId="18a031d5cb8f2fde" providerId="LiveId" clId="{F3546EFC-F838-4AAB-8317-226ECFB4D747}" dt="2023-10-31T12:58:06.679" v="67" actId="478"/>
          <ac:picMkLst>
            <pc:docMk/>
            <pc:sldMk cId="1983892079" sldId="4170"/>
            <ac:picMk id="16" creationId="{E91909F7-000E-B5D6-007C-2DBED83DB157}"/>
          </ac:picMkLst>
        </pc:picChg>
      </pc:sldChg>
      <pc:sldChg chg="modSp mod">
        <pc:chgData name="João Luis Aguiar" userId="18a031d5cb8f2fde" providerId="LiveId" clId="{F3546EFC-F838-4AAB-8317-226ECFB4D747}" dt="2023-10-31T13:56:33.018" v="162" actId="20577"/>
        <pc:sldMkLst>
          <pc:docMk/>
          <pc:sldMk cId="4030945896" sldId="4176"/>
        </pc:sldMkLst>
        <pc:spChg chg="mod">
          <ac:chgData name="João Luis Aguiar" userId="18a031d5cb8f2fde" providerId="LiveId" clId="{F3546EFC-F838-4AAB-8317-226ECFB4D747}" dt="2023-10-31T13:56:29.869" v="160" actId="20577"/>
          <ac:spMkLst>
            <pc:docMk/>
            <pc:sldMk cId="4030945896" sldId="4176"/>
            <ac:spMk id="3" creationId="{063A5B9D-5360-DE4F-F354-E76ACBCC8882}"/>
          </ac:spMkLst>
        </pc:spChg>
        <pc:spChg chg="mod">
          <ac:chgData name="João Luis Aguiar" userId="18a031d5cb8f2fde" providerId="LiveId" clId="{F3546EFC-F838-4AAB-8317-226ECFB4D747}" dt="2023-10-31T13:07:48.836" v="146" actId="20577"/>
          <ac:spMkLst>
            <pc:docMk/>
            <pc:sldMk cId="4030945896" sldId="4176"/>
            <ac:spMk id="8" creationId="{042070E7-4C91-F530-4AD7-91086B1BB821}"/>
          </ac:spMkLst>
        </pc:spChg>
        <pc:spChg chg="mod">
          <ac:chgData name="João Luis Aguiar" userId="18a031d5cb8f2fde" providerId="LiveId" clId="{F3546EFC-F838-4AAB-8317-226ECFB4D747}" dt="2023-10-31T13:56:33.018" v="162" actId="20577"/>
          <ac:spMkLst>
            <pc:docMk/>
            <pc:sldMk cId="4030945896" sldId="4176"/>
            <ac:spMk id="9" creationId="{AFF7F6E0-083C-1BE3-1271-DA074AB14EC8}"/>
          </ac:spMkLst>
        </pc:spChg>
      </pc:sldChg>
      <pc:sldChg chg="modSp mod">
        <pc:chgData name="João Luis Aguiar" userId="18a031d5cb8f2fde" providerId="LiveId" clId="{F3546EFC-F838-4AAB-8317-226ECFB4D747}" dt="2023-10-31T12:50:05.604" v="0" actId="14100"/>
        <pc:sldMkLst>
          <pc:docMk/>
          <pc:sldMk cId="4153737930" sldId="4181"/>
        </pc:sldMkLst>
        <pc:spChg chg="mod">
          <ac:chgData name="João Luis Aguiar" userId="18a031d5cb8f2fde" providerId="LiveId" clId="{F3546EFC-F838-4AAB-8317-226ECFB4D747}" dt="2023-10-31T12:50:05.604" v="0" actId="14100"/>
          <ac:spMkLst>
            <pc:docMk/>
            <pc:sldMk cId="4153737930" sldId="4181"/>
            <ac:spMk id="3" creationId="{32F97ED8-839A-4ADB-61DB-81A90D33A6FE}"/>
          </ac:spMkLst>
        </pc:spChg>
      </pc:sldChg>
    </pc:docChg>
  </pc:docChgLst>
  <pc:docChgLst>
    <pc:chgData name="João Luis Aguiar" userId="18a031d5cb8f2fde" providerId="LiveId" clId="{0805C3D9-3615-424E-A64D-2569AD358105}"/>
    <pc:docChg chg="undo redo custSel addSld delSld modSld sldOrd">
      <pc:chgData name="João Luis Aguiar" userId="18a031d5cb8f2fde" providerId="LiveId" clId="{0805C3D9-3615-424E-A64D-2569AD358105}" dt="2023-07-17T19:59:12.141" v="5183" actId="20577"/>
      <pc:docMkLst>
        <pc:docMk/>
      </pc:docMkLst>
      <pc:sldChg chg="del ord">
        <pc:chgData name="João Luis Aguiar" userId="18a031d5cb8f2fde" providerId="LiveId" clId="{0805C3D9-3615-424E-A64D-2569AD358105}" dt="2023-07-17T14:27:43.103" v="1789" actId="47"/>
        <pc:sldMkLst>
          <pc:docMk/>
          <pc:sldMk cId="3326209351" sldId="259"/>
        </pc:sldMkLst>
      </pc:sldChg>
      <pc:sldChg chg="addSp delSp modSp mod">
        <pc:chgData name="João Luis Aguiar" userId="18a031d5cb8f2fde" providerId="LiveId" clId="{0805C3D9-3615-424E-A64D-2569AD358105}" dt="2023-07-17T19:48:02.081" v="5124" actId="14100"/>
        <pc:sldMkLst>
          <pc:docMk/>
          <pc:sldMk cId="982398307" sldId="261"/>
        </pc:sldMkLst>
        <pc:spChg chg="mod">
          <ac:chgData name="João Luis Aguiar" userId="18a031d5cb8f2fde" providerId="LiveId" clId="{0805C3D9-3615-424E-A64D-2569AD358105}" dt="2023-07-17T19:09:02.343" v="4856" actId="255"/>
          <ac:spMkLst>
            <pc:docMk/>
            <pc:sldMk cId="982398307" sldId="261"/>
            <ac:spMk id="13" creationId="{00000000-0000-0000-0000-000000000000}"/>
          </ac:spMkLst>
        </pc:spChg>
        <pc:spChg chg="mod">
          <ac:chgData name="João Luis Aguiar" userId="18a031d5cb8f2fde" providerId="LiveId" clId="{0805C3D9-3615-424E-A64D-2569AD358105}" dt="2023-07-17T19:48:02.081" v="5124" actId="14100"/>
          <ac:spMkLst>
            <pc:docMk/>
            <pc:sldMk cId="982398307" sldId="261"/>
            <ac:spMk id="18" creationId="{00000000-0000-0000-0000-000000000000}"/>
          </ac:spMkLst>
        </pc:spChg>
        <pc:picChg chg="del">
          <ac:chgData name="João Luis Aguiar" userId="18a031d5cb8f2fde" providerId="LiveId" clId="{0805C3D9-3615-424E-A64D-2569AD358105}" dt="2023-07-17T14:28:43.198" v="1795" actId="478"/>
          <ac:picMkLst>
            <pc:docMk/>
            <pc:sldMk cId="982398307" sldId="261"/>
            <ac:picMk id="3" creationId="{2DBBA128-384C-C039-2ABB-9E53CA66401E}"/>
          </ac:picMkLst>
        </pc:picChg>
        <pc:picChg chg="mod">
          <ac:chgData name="João Luis Aguiar" userId="18a031d5cb8f2fde" providerId="LiveId" clId="{0805C3D9-3615-424E-A64D-2569AD358105}" dt="2023-07-17T19:07:11.600" v="4837" actId="14100"/>
          <ac:picMkLst>
            <pc:docMk/>
            <pc:sldMk cId="982398307" sldId="261"/>
            <ac:picMk id="5" creationId="{00000000-0000-0000-0000-000000000000}"/>
          </ac:picMkLst>
        </pc:picChg>
        <pc:picChg chg="add mod">
          <ac:chgData name="João Luis Aguiar" userId="18a031d5cb8f2fde" providerId="LiveId" clId="{0805C3D9-3615-424E-A64D-2569AD358105}" dt="2023-07-17T19:07:02.722" v="4836"/>
          <ac:picMkLst>
            <pc:docMk/>
            <pc:sldMk cId="982398307" sldId="261"/>
            <ac:picMk id="6" creationId="{C361566E-0B91-116E-19A1-2D8AACCB9E40}"/>
          </ac:picMkLst>
        </pc:picChg>
      </pc:sldChg>
      <pc:sldChg chg="del">
        <pc:chgData name="João Luis Aguiar" userId="18a031d5cb8f2fde" providerId="LiveId" clId="{0805C3D9-3615-424E-A64D-2569AD358105}" dt="2023-07-17T14:29:24.925" v="1796" actId="47"/>
        <pc:sldMkLst>
          <pc:docMk/>
          <pc:sldMk cId="3161251455" sldId="262"/>
        </pc:sldMkLst>
      </pc:sldChg>
      <pc:sldChg chg="del">
        <pc:chgData name="João Luis Aguiar" userId="18a031d5cb8f2fde" providerId="LiveId" clId="{0805C3D9-3615-424E-A64D-2569AD358105}" dt="2023-07-17T14:29:25.912" v="1797" actId="47"/>
        <pc:sldMkLst>
          <pc:docMk/>
          <pc:sldMk cId="1231396936" sldId="263"/>
        </pc:sldMkLst>
      </pc:sldChg>
      <pc:sldChg chg="del">
        <pc:chgData name="João Luis Aguiar" userId="18a031d5cb8f2fde" providerId="LiveId" clId="{0805C3D9-3615-424E-A64D-2569AD358105}" dt="2023-07-17T14:29:27.332" v="1798" actId="47"/>
        <pc:sldMkLst>
          <pc:docMk/>
          <pc:sldMk cId="251429736" sldId="264"/>
        </pc:sldMkLst>
      </pc:sldChg>
      <pc:sldChg chg="del">
        <pc:chgData name="João Luis Aguiar" userId="18a031d5cb8f2fde" providerId="LiveId" clId="{0805C3D9-3615-424E-A64D-2569AD358105}" dt="2023-07-17T14:29:29.304" v="1799" actId="47"/>
        <pc:sldMkLst>
          <pc:docMk/>
          <pc:sldMk cId="2643469552" sldId="265"/>
        </pc:sldMkLst>
      </pc:sldChg>
      <pc:sldChg chg="del">
        <pc:chgData name="João Luis Aguiar" userId="18a031d5cb8f2fde" providerId="LiveId" clId="{0805C3D9-3615-424E-A64D-2569AD358105}" dt="2023-07-17T14:29:30.968" v="1800" actId="47"/>
        <pc:sldMkLst>
          <pc:docMk/>
          <pc:sldMk cId="898999379" sldId="266"/>
        </pc:sldMkLst>
      </pc:sldChg>
      <pc:sldChg chg="del">
        <pc:chgData name="João Luis Aguiar" userId="18a031d5cb8f2fde" providerId="LiveId" clId="{0805C3D9-3615-424E-A64D-2569AD358105}" dt="2023-07-17T14:29:31.741" v="1801" actId="47"/>
        <pc:sldMkLst>
          <pc:docMk/>
          <pc:sldMk cId="1008896060" sldId="267"/>
        </pc:sldMkLst>
      </pc:sldChg>
      <pc:sldChg chg="del">
        <pc:chgData name="João Luis Aguiar" userId="18a031d5cb8f2fde" providerId="LiveId" clId="{0805C3D9-3615-424E-A64D-2569AD358105}" dt="2023-07-17T14:29:32.294" v="1802" actId="47"/>
        <pc:sldMkLst>
          <pc:docMk/>
          <pc:sldMk cId="1047103608" sldId="268"/>
        </pc:sldMkLst>
      </pc:sldChg>
      <pc:sldChg chg="del">
        <pc:chgData name="João Luis Aguiar" userId="18a031d5cb8f2fde" providerId="LiveId" clId="{0805C3D9-3615-424E-A64D-2569AD358105}" dt="2023-07-17T14:29:32.698" v="1803" actId="47"/>
        <pc:sldMkLst>
          <pc:docMk/>
          <pc:sldMk cId="218090366" sldId="269"/>
        </pc:sldMkLst>
      </pc:sldChg>
      <pc:sldChg chg="del">
        <pc:chgData name="João Luis Aguiar" userId="18a031d5cb8f2fde" providerId="LiveId" clId="{0805C3D9-3615-424E-A64D-2569AD358105}" dt="2023-07-17T14:29:33.858" v="1804" actId="47"/>
        <pc:sldMkLst>
          <pc:docMk/>
          <pc:sldMk cId="481417420" sldId="270"/>
        </pc:sldMkLst>
      </pc:sldChg>
      <pc:sldChg chg="del">
        <pc:chgData name="João Luis Aguiar" userId="18a031d5cb8f2fde" providerId="LiveId" clId="{0805C3D9-3615-424E-A64D-2569AD358105}" dt="2023-07-17T14:30:06.739" v="1805" actId="47"/>
        <pc:sldMkLst>
          <pc:docMk/>
          <pc:sldMk cId="1443901560" sldId="271"/>
        </pc:sldMkLst>
      </pc:sldChg>
      <pc:sldChg chg="del">
        <pc:chgData name="João Luis Aguiar" userId="18a031d5cb8f2fde" providerId="LiveId" clId="{0805C3D9-3615-424E-A64D-2569AD358105}" dt="2023-07-17T14:30:07.715" v="1806" actId="47"/>
        <pc:sldMkLst>
          <pc:docMk/>
          <pc:sldMk cId="519086628" sldId="272"/>
        </pc:sldMkLst>
      </pc:sldChg>
      <pc:sldChg chg="del">
        <pc:chgData name="João Luis Aguiar" userId="18a031d5cb8f2fde" providerId="LiveId" clId="{0805C3D9-3615-424E-A64D-2569AD358105}" dt="2023-07-17T14:30:09.506" v="1807" actId="47"/>
        <pc:sldMkLst>
          <pc:docMk/>
          <pc:sldMk cId="147575115" sldId="273"/>
        </pc:sldMkLst>
      </pc:sldChg>
      <pc:sldChg chg="del">
        <pc:chgData name="João Luis Aguiar" userId="18a031d5cb8f2fde" providerId="LiveId" clId="{0805C3D9-3615-424E-A64D-2569AD358105}" dt="2023-07-17T14:30:13.652" v="1808" actId="47"/>
        <pc:sldMkLst>
          <pc:docMk/>
          <pc:sldMk cId="1165907007" sldId="274"/>
        </pc:sldMkLst>
      </pc:sldChg>
      <pc:sldChg chg="del">
        <pc:chgData name="João Luis Aguiar" userId="18a031d5cb8f2fde" providerId="LiveId" clId="{0805C3D9-3615-424E-A64D-2569AD358105}" dt="2023-07-17T14:30:14.663" v="1809" actId="47"/>
        <pc:sldMkLst>
          <pc:docMk/>
          <pc:sldMk cId="4203452715" sldId="275"/>
        </pc:sldMkLst>
      </pc:sldChg>
      <pc:sldChg chg="del">
        <pc:chgData name="João Luis Aguiar" userId="18a031d5cb8f2fde" providerId="LiveId" clId="{0805C3D9-3615-424E-A64D-2569AD358105}" dt="2023-07-17T14:30:19.626" v="1810" actId="47"/>
        <pc:sldMkLst>
          <pc:docMk/>
          <pc:sldMk cId="1656692529" sldId="276"/>
        </pc:sldMkLst>
      </pc:sldChg>
      <pc:sldChg chg="addSp delSp modSp mod">
        <pc:chgData name="João Luis Aguiar" userId="18a031d5cb8f2fde" providerId="LiveId" clId="{0805C3D9-3615-424E-A64D-2569AD358105}" dt="2023-07-17T19:07:22.366" v="4839" actId="14100"/>
        <pc:sldMkLst>
          <pc:docMk/>
          <pc:sldMk cId="1196692674" sldId="277"/>
        </pc:sldMkLst>
        <pc:picChg chg="del">
          <ac:chgData name="João Luis Aguiar" userId="18a031d5cb8f2fde" providerId="LiveId" clId="{0805C3D9-3615-424E-A64D-2569AD358105}" dt="2023-07-17T14:30:41.781" v="1813" actId="478"/>
          <ac:picMkLst>
            <pc:docMk/>
            <pc:sldMk cId="1196692674" sldId="277"/>
            <ac:picMk id="3" creationId="{E658E9A7-A11C-61CA-A8D7-8EB6D471E84B}"/>
          </ac:picMkLst>
        </pc:picChg>
        <pc:picChg chg="add mod">
          <ac:chgData name="João Luis Aguiar" userId="18a031d5cb8f2fde" providerId="LiveId" clId="{0805C3D9-3615-424E-A64D-2569AD358105}" dt="2023-07-17T19:07:16.568" v="4838"/>
          <ac:picMkLst>
            <pc:docMk/>
            <pc:sldMk cId="1196692674" sldId="277"/>
            <ac:picMk id="4" creationId="{A4FA3CD9-3B9C-67EA-395C-1BC84A757044}"/>
          </ac:picMkLst>
        </pc:picChg>
        <pc:picChg chg="mod">
          <ac:chgData name="João Luis Aguiar" userId="18a031d5cb8f2fde" providerId="LiveId" clId="{0805C3D9-3615-424E-A64D-2569AD358105}" dt="2023-07-17T19:07:22.366" v="4839" actId="14100"/>
          <ac:picMkLst>
            <pc:docMk/>
            <pc:sldMk cId="1196692674" sldId="277"/>
            <ac:picMk id="5" creationId="{00000000-0000-0000-0000-000000000000}"/>
          </ac:picMkLst>
        </pc:picChg>
      </pc:sldChg>
      <pc:sldChg chg="del">
        <pc:chgData name="João Luis Aguiar" userId="18a031d5cb8f2fde" providerId="LiveId" clId="{0805C3D9-3615-424E-A64D-2569AD358105}" dt="2023-07-17T14:30:22.030" v="1811" actId="47"/>
        <pc:sldMkLst>
          <pc:docMk/>
          <pc:sldMk cId="1979886056" sldId="278"/>
        </pc:sldMkLst>
      </pc:sldChg>
      <pc:sldChg chg="del">
        <pc:chgData name="João Luis Aguiar" userId="18a031d5cb8f2fde" providerId="LiveId" clId="{0805C3D9-3615-424E-A64D-2569AD358105}" dt="2023-07-17T14:30:34.330" v="1812" actId="47"/>
        <pc:sldMkLst>
          <pc:docMk/>
          <pc:sldMk cId="2491996770" sldId="279"/>
        </pc:sldMkLst>
      </pc:sldChg>
      <pc:sldChg chg="del">
        <pc:chgData name="João Luis Aguiar" userId="18a031d5cb8f2fde" providerId="LiveId" clId="{0805C3D9-3615-424E-A64D-2569AD358105}" dt="2023-07-17T14:30:49.808" v="1814" actId="47"/>
        <pc:sldMkLst>
          <pc:docMk/>
          <pc:sldMk cId="2294842869" sldId="280"/>
        </pc:sldMkLst>
      </pc:sldChg>
      <pc:sldChg chg="del">
        <pc:chgData name="João Luis Aguiar" userId="18a031d5cb8f2fde" providerId="LiveId" clId="{0805C3D9-3615-424E-A64D-2569AD358105}" dt="2023-07-17T14:30:50.940" v="1815" actId="47"/>
        <pc:sldMkLst>
          <pc:docMk/>
          <pc:sldMk cId="3106110090" sldId="281"/>
        </pc:sldMkLst>
      </pc:sldChg>
      <pc:sldChg chg="delSp del mod">
        <pc:chgData name="João Luis Aguiar" userId="18a031d5cb8f2fde" providerId="LiveId" clId="{0805C3D9-3615-424E-A64D-2569AD358105}" dt="2023-07-17T14:31:00.237" v="1817" actId="47"/>
        <pc:sldMkLst>
          <pc:docMk/>
          <pc:sldMk cId="4220478522" sldId="282"/>
        </pc:sldMkLst>
        <pc:picChg chg="del">
          <ac:chgData name="João Luis Aguiar" userId="18a031d5cb8f2fde" providerId="LiveId" clId="{0805C3D9-3615-424E-A64D-2569AD358105}" dt="2023-07-17T14:30:58.077" v="1816" actId="478"/>
          <ac:picMkLst>
            <pc:docMk/>
            <pc:sldMk cId="4220478522" sldId="282"/>
            <ac:picMk id="16" creationId="{3F7369BD-F456-860E-F821-8145CFEBDC05}"/>
          </ac:picMkLst>
        </pc:picChg>
      </pc:sldChg>
      <pc:sldChg chg="del">
        <pc:chgData name="João Luis Aguiar" userId="18a031d5cb8f2fde" providerId="LiveId" clId="{0805C3D9-3615-424E-A64D-2569AD358105}" dt="2023-07-17T14:31:04.639" v="1818" actId="47"/>
        <pc:sldMkLst>
          <pc:docMk/>
          <pc:sldMk cId="1362162744" sldId="283"/>
        </pc:sldMkLst>
      </pc:sldChg>
      <pc:sldChg chg="addSp delSp modSp mod">
        <pc:chgData name="João Luis Aguiar" userId="18a031d5cb8f2fde" providerId="LiveId" clId="{0805C3D9-3615-424E-A64D-2569AD358105}" dt="2023-07-17T19:50:18.109" v="5165" actId="113"/>
        <pc:sldMkLst>
          <pc:docMk/>
          <pc:sldMk cId="397752690" sldId="284"/>
        </pc:sldMkLst>
        <pc:spChg chg="del mod">
          <ac:chgData name="João Luis Aguiar" userId="18a031d5cb8f2fde" providerId="LiveId" clId="{0805C3D9-3615-424E-A64D-2569AD358105}" dt="2023-07-17T19:48:22.850" v="5125" actId="21"/>
          <ac:spMkLst>
            <pc:docMk/>
            <pc:sldMk cId="397752690" sldId="284"/>
            <ac:spMk id="2" creationId="{00000000-0000-0000-0000-000000000000}"/>
          </ac:spMkLst>
        </pc:spChg>
        <pc:spChg chg="del mod">
          <ac:chgData name="João Luis Aguiar" userId="18a031d5cb8f2fde" providerId="LiveId" clId="{0805C3D9-3615-424E-A64D-2569AD358105}" dt="2023-07-17T15:22:08.939" v="2250" actId="478"/>
          <ac:spMkLst>
            <pc:docMk/>
            <pc:sldMk cId="397752690" sldId="284"/>
            <ac:spMk id="7" creationId="{F9C2E7D3-EB98-4137-B754-977272795FDA}"/>
          </ac:spMkLst>
        </pc:spChg>
        <pc:spChg chg="add mod">
          <ac:chgData name="João Luis Aguiar" userId="18a031d5cb8f2fde" providerId="LiveId" clId="{0805C3D9-3615-424E-A64D-2569AD358105}" dt="2023-07-17T19:14:17.268" v="4925" actId="115"/>
          <ac:spMkLst>
            <pc:docMk/>
            <pc:sldMk cId="397752690" sldId="284"/>
            <ac:spMk id="9" creationId="{FAE1A655-7236-9EC4-6FBD-0D59FC466C06}"/>
          </ac:spMkLst>
        </pc:spChg>
        <pc:spChg chg="add mod">
          <ac:chgData name="João Luis Aguiar" userId="18a031d5cb8f2fde" providerId="LiveId" clId="{0805C3D9-3615-424E-A64D-2569AD358105}" dt="2023-07-17T19:50:18.109" v="5165" actId="113"/>
          <ac:spMkLst>
            <pc:docMk/>
            <pc:sldMk cId="397752690" sldId="284"/>
            <ac:spMk id="11" creationId="{59CB80FE-923A-B443-DF8E-76FC1B891DC2}"/>
          </ac:spMkLst>
        </pc:spChg>
        <pc:spChg chg="mod">
          <ac:chgData name="João Luis Aguiar" userId="18a031d5cb8f2fde" providerId="LiveId" clId="{0805C3D9-3615-424E-A64D-2569AD358105}" dt="2023-07-17T19:08:46.736" v="4853" actId="255"/>
          <ac:spMkLst>
            <pc:docMk/>
            <pc:sldMk cId="397752690" sldId="284"/>
            <ac:spMk id="13" creationId="{00000000-0000-0000-0000-000000000000}"/>
          </ac:spMkLst>
        </pc:spChg>
        <pc:picChg chg="del">
          <ac:chgData name="João Luis Aguiar" userId="18a031d5cb8f2fde" providerId="LiveId" clId="{0805C3D9-3615-424E-A64D-2569AD358105}" dt="2023-07-17T15:24:50.377" v="2298" actId="478"/>
          <ac:picMkLst>
            <pc:docMk/>
            <pc:sldMk cId="397752690" sldId="284"/>
            <ac:picMk id="4" creationId="{00000000-0000-0000-0000-000000000000}"/>
          </ac:picMkLst>
        </pc:picChg>
        <pc:picChg chg="mod">
          <ac:chgData name="João Luis Aguiar" userId="18a031d5cb8f2fde" providerId="LiveId" clId="{0805C3D9-3615-424E-A64D-2569AD358105}" dt="2023-07-17T19:07:35.929" v="4843" actId="1076"/>
          <ac:picMkLst>
            <pc:docMk/>
            <pc:sldMk cId="397752690" sldId="284"/>
            <ac:picMk id="5" creationId="{00000000-0000-0000-0000-000000000000}"/>
          </ac:picMkLst>
        </pc:picChg>
        <pc:picChg chg="del">
          <ac:chgData name="João Luis Aguiar" userId="18a031d5cb8f2fde" providerId="LiveId" clId="{0805C3D9-3615-424E-A64D-2569AD358105}" dt="2023-07-17T14:31:22.860" v="1819" actId="478"/>
          <ac:picMkLst>
            <pc:docMk/>
            <pc:sldMk cId="397752690" sldId="284"/>
            <ac:picMk id="8" creationId="{BC67B6EB-EF46-AF31-B62C-C9794A37C67A}"/>
          </ac:picMkLst>
        </pc:picChg>
        <pc:picChg chg="add mod">
          <ac:chgData name="João Luis Aguiar" userId="18a031d5cb8f2fde" providerId="LiveId" clId="{0805C3D9-3615-424E-A64D-2569AD358105}" dt="2023-07-17T19:07:28.272" v="4840"/>
          <ac:picMkLst>
            <pc:docMk/>
            <pc:sldMk cId="397752690" sldId="284"/>
            <ac:picMk id="12" creationId="{74BD5E73-253E-0C9B-9EB8-D5882053DBE6}"/>
          </ac:picMkLst>
        </pc:picChg>
      </pc:sldChg>
      <pc:sldChg chg="addSp delSp modSp mod">
        <pc:chgData name="João Luis Aguiar" userId="18a031d5cb8f2fde" providerId="LiveId" clId="{0805C3D9-3615-424E-A64D-2569AD358105}" dt="2023-07-17T19:49:24.121" v="5144" actId="14100"/>
        <pc:sldMkLst>
          <pc:docMk/>
          <pc:sldMk cId="2178643663" sldId="285"/>
        </pc:sldMkLst>
        <pc:spChg chg="mod">
          <ac:chgData name="João Luis Aguiar" userId="18a031d5cb8f2fde" providerId="LiveId" clId="{0805C3D9-3615-424E-A64D-2569AD358105}" dt="2023-07-17T19:49:01.741" v="5138" actId="6549"/>
          <ac:spMkLst>
            <pc:docMk/>
            <pc:sldMk cId="2178643663" sldId="285"/>
            <ac:spMk id="18" creationId="{00000000-0000-0000-0000-000000000000}"/>
          </ac:spMkLst>
        </pc:spChg>
        <pc:spChg chg="add del mod">
          <ac:chgData name="João Luis Aguiar" userId="18a031d5cb8f2fde" providerId="LiveId" clId="{0805C3D9-3615-424E-A64D-2569AD358105}" dt="2023-07-17T19:49:03.677" v="5140"/>
          <ac:spMkLst>
            <pc:docMk/>
            <pc:sldMk cId="2178643663" sldId="285"/>
            <ac:spMk id="19" creationId="{19A38314-0776-AE5B-D7BF-CEAFBEB2A72E}"/>
          </ac:spMkLst>
        </pc:spChg>
        <pc:picChg chg="add mod">
          <ac:chgData name="João Luis Aguiar" userId="18a031d5cb8f2fde" providerId="LiveId" clId="{0805C3D9-3615-424E-A64D-2569AD358105}" dt="2023-07-17T19:17:39.780" v="4979" actId="1076"/>
          <ac:picMkLst>
            <pc:docMk/>
            <pc:sldMk cId="2178643663" sldId="285"/>
            <ac:picMk id="3" creationId="{FF978681-7C73-E9D8-7FA9-C7F51CFF63B9}"/>
          </ac:picMkLst>
        </pc:picChg>
        <pc:picChg chg="add mod">
          <ac:chgData name="João Luis Aguiar" userId="18a031d5cb8f2fde" providerId="LiveId" clId="{0805C3D9-3615-424E-A64D-2569AD358105}" dt="2023-07-17T19:20:33.250" v="5021" actId="1076"/>
          <ac:picMkLst>
            <pc:docMk/>
            <pc:sldMk cId="2178643663" sldId="285"/>
            <ac:picMk id="5" creationId="{C96C4067-6B27-C479-FEC2-CB20233B2149}"/>
          </ac:picMkLst>
        </pc:picChg>
        <pc:picChg chg="add mod">
          <ac:chgData name="João Luis Aguiar" userId="18a031d5cb8f2fde" providerId="LiveId" clId="{0805C3D9-3615-424E-A64D-2569AD358105}" dt="2023-07-17T19:20:26.954" v="5019" actId="14100"/>
          <ac:picMkLst>
            <pc:docMk/>
            <pc:sldMk cId="2178643663" sldId="285"/>
            <ac:picMk id="7" creationId="{7F1B93C4-19BC-AA83-4ACC-5481461CAA66}"/>
          </ac:picMkLst>
        </pc:picChg>
        <pc:picChg chg="add mod">
          <ac:chgData name="João Luis Aguiar" userId="18a031d5cb8f2fde" providerId="LiveId" clId="{0805C3D9-3615-424E-A64D-2569AD358105}" dt="2023-07-17T19:19:22.707" v="5010" actId="14100"/>
          <ac:picMkLst>
            <pc:docMk/>
            <pc:sldMk cId="2178643663" sldId="285"/>
            <ac:picMk id="9" creationId="{2A102C7F-4B8E-7A22-68B1-B401CF16F98B}"/>
          </ac:picMkLst>
        </pc:picChg>
        <pc:picChg chg="del">
          <ac:chgData name="João Luis Aguiar" userId="18a031d5cb8f2fde" providerId="LiveId" clId="{0805C3D9-3615-424E-A64D-2569AD358105}" dt="2023-07-17T15:08:01.516" v="2215" actId="478"/>
          <ac:picMkLst>
            <pc:docMk/>
            <pc:sldMk cId="2178643663" sldId="285"/>
            <ac:picMk id="10" creationId="{97BE7D23-2756-E6D0-FEF4-87579F176A94}"/>
          </ac:picMkLst>
        </pc:picChg>
        <pc:picChg chg="add mod">
          <ac:chgData name="João Luis Aguiar" userId="18a031d5cb8f2fde" providerId="LiveId" clId="{0805C3D9-3615-424E-A64D-2569AD358105}" dt="2023-07-17T19:19:25.384" v="5011" actId="14100"/>
          <ac:picMkLst>
            <pc:docMk/>
            <pc:sldMk cId="2178643663" sldId="285"/>
            <ac:picMk id="12" creationId="{96D328D6-BD85-1AD4-8B60-3D3418BCB539}"/>
          </ac:picMkLst>
        </pc:picChg>
        <pc:picChg chg="add mod">
          <ac:chgData name="João Luis Aguiar" userId="18a031d5cb8f2fde" providerId="LiveId" clId="{0805C3D9-3615-424E-A64D-2569AD358105}" dt="2023-07-17T19:19:19.614" v="5009" actId="14100"/>
          <ac:picMkLst>
            <pc:docMk/>
            <pc:sldMk cId="2178643663" sldId="285"/>
            <ac:picMk id="14" creationId="{B2FD8388-FD57-E44F-3FC0-C31A51ED61CD}"/>
          </ac:picMkLst>
        </pc:picChg>
        <pc:picChg chg="add mod">
          <ac:chgData name="João Luis Aguiar" userId="18a031d5cb8f2fde" providerId="LiveId" clId="{0805C3D9-3615-424E-A64D-2569AD358105}" dt="2023-07-17T19:19:15.915" v="5008" actId="14100"/>
          <ac:picMkLst>
            <pc:docMk/>
            <pc:sldMk cId="2178643663" sldId="285"/>
            <ac:picMk id="16" creationId="{50744202-70EC-5515-C923-55E47BB384AD}"/>
          </ac:picMkLst>
        </pc:picChg>
        <pc:picChg chg="mod">
          <ac:chgData name="João Luis Aguiar" userId="18a031d5cb8f2fde" providerId="LiveId" clId="{0805C3D9-3615-424E-A64D-2569AD358105}" dt="2023-07-17T19:49:24.121" v="5144" actId="14100"/>
          <ac:picMkLst>
            <pc:docMk/>
            <pc:sldMk cId="2178643663" sldId="285"/>
            <ac:picMk id="17" creationId="{00000000-0000-0000-0000-000000000000}"/>
          </ac:picMkLst>
        </pc:picChg>
        <pc:picChg chg="mod">
          <ac:chgData name="João Luis Aguiar" userId="18a031d5cb8f2fde" providerId="LiveId" clId="{0805C3D9-3615-424E-A64D-2569AD358105}" dt="2023-07-17T19:49:08.750" v="5141" actId="1076"/>
          <ac:picMkLst>
            <pc:docMk/>
            <pc:sldMk cId="2178643663" sldId="285"/>
            <ac:picMk id="20" creationId="{91FF38D5-D958-B2FE-F741-BCB9BA277527}"/>
          </ac:picMkLst>
        </pc:picChg>
        <pc:picChg chg="add mod">
          <ac:chgData name="João Luis Aguiar" userId="18a031d5cb8f2fde" providerId="LiveId" clId="{0805C3D9-3615-424E-A64D-2569AD358105}" dt="2023-07-17T19:49:21.102" v="5143"/>
          <ac:picMkLst>
            <pc:docMk/>
            <pc:sldMk cId="2178643663" sldId="285"/>
            <ac:picMk id="21" creationId="{0F30EEBF-B677-E95D-71DF-8619EB0F9887}"/>
          </ac:picMkLst>
        </pc:picChg>
        <pc:picChg chg="mod">
          <ac:chgData name="João Luis Aguiar" userId="18a031d5cb8f2fde" providerId="LiveId" clId="{0805C3D9-3615-424E-A64D-2569AD358105}" dt="2023-07-17T19:49:13.940" v="5142" actId="1076"/>
          <ac:picMkLst>
            <pc:docMk/>
            <pc:sldMk cId="2178643663" sldId="285"/>
            <ac:picMk id="22" creationId="{AAE9C451-4428-BC28-346E-D74CE010FE99}"/>
          </ac:picMkLst>
        </pc:picChg>
        <pc:picChg chg="del">
          <ac:chgData name="João Luis Aguiar" userId="18a031d5cb8f2fde" providerId="LiveId" clId="{0805C3D9-3615-424E-A64D-2569AD358105}" dt="2023-07-17T15:08:31.652" v="2221" actId="478"/>
          <ac:picMkLst>
            <pc:docMk/>
            <pc:sldMk cId="2178643663" sldId="285"/>
            <ac:picMk id="24" creationId="{C843D493-7860-9B75-890F-2D133F3D833A}"/>
          </ac:picMkLst>
        </pc:picChg>
      </pc:sldChg>
      <pc:sldChg chg="modSp mod">
        <pc:chgData name="João Luis Aguiar" userId="18a031d5cb8f2fde" providerId="LiveId" clId="{0805C3D9-3615-424E-A64D-2569AD358105}" dt="2023-07-17T19:23:36.232" v="5035" actId="113"/>
        <pc:sldMkLst>
          <pc:docMk/>
          <pc:sldMk cId="2937973897" sldId="286"/>
        </pc:sldMkLst>
        <pc:spChg chg="mod">
          <ac:chgData name="João Luis Aguiar" userId="18a031d5cb8f2fde" providerId="LiveId" clId="{0805C3D9-3615-424E-A64D-2569AD358105}" dt="2023-07-17T19:23:36.232" v="5035" actId="113"/>
          <ac:spMkLst>
            <pc:docMk/>
            <pc:sldMk cId="2937973897" sldId="286"/>
            <ac:spMk id="5" creationId="{303C2F84-4454-0330-B333-93C75EEF3A8C}"/>
          </ac:spMkLst>
        </pc:spChg>
        <pc:spChg chg="mod">
          <ac:chgData name="João Luis Aguiar" userId="18a031d5cb8f2fde" providerId="LiveId" clId="{0805C3D9-3615-424E-A64D-2569AD358105}" dt="2023-07-17T19:23:25.084" v="5034" actId="6549"/>
          <ac:spMkLst>
            <pc:docMk/>
            <pc:sldMk cId="2937973897" sldId="286"/>
            <ac:spMk id="7" creationId="{C61335EB-29C5-8DD3-616E-C830AE343FE9}"/>
          </ac:spMkLst>
        </pc:spChg>
        <pc:picChg chg="mod">
          <ac:chgData name="João Luis Aguiar" userId="18a031d5cb8f2fde" providerId="LiveId" clId="{0805C3D9-3615-424E-A64D-2569AD358105}" dt="2023-07-17T19:10:00.870" v="4862" actId="14100"/>
          <ac:picMkLst>
            <pc:docMk/>
            <pc:sldMk cId="2937973897" sldId="286"/>
            <ac:picMk id="16" creationId="{CF6EFAA6-E936-EBF7-ED23-781FECD16D71}"/>
          </ac:picMkLst>
        </pc:picChg>
      </pc:sldChg>
      <pc:sldChg chg="add del">
        <pc:chgData name="João Luis Aguiar" userId="18a031d5cb8f2fde" providerId="LiveId" clId="{0805C3D9-3615-424E-A64D-2569AD358105}" dt="2023-07-17T14:54:14.900" v="2116" actId="47"/>
        <pc:sldMkLst>
          <pc:docMk/>
          <pc:sldMk cId="831115001" sldId="431"/>
        </pc:sldMkLst>
      </pc:sldChg>
      <pc:sldChg chg="add del">
        <pc:chgData name="João Luis Aguiar" userId="18a031d5cb8f2fde" providerId="LiveId" clId="{0805C3D9-3615-424E-A64D-2569AD358105}" dt="2023-07-17T14:58:11.171" v="2214" actId="47"/>
        <pc:sldMkLst>
          <pc:docMk/>
          <pc:sldMk cId="2763528110" sldId="439"/>
        </pc:sldMkLst>
      </pc:sldChg>
      <pc:sldChg chg="del">
        <pc:chgData name="João Luis Aguiar" userId="18a031d5cb8f2fde" providerId="LiveId" clId="{0805C3D9-3615-424E-A64D-2569AD358105}" dt="2023-07-17T14:27:53.814" v="1794" actId="47"/>
        <pc:sldMkLst>
          <pc:docMk/>
          <pc:sldMk cId="2223572456" sldId="4081"/>
        </pc:sldMkLst>
      </pc:sldChg>
      <pc:sldChg chg="addSp delSp modSp del mod ord">
        <pc:chgData name="João Luis Aguiar" userId="18a031d5cb8f2fde" providerId="LiveId" clId="{0805C3D9-3615-424E-A64D-2569AD358105}" dt="2023-07-17T14:27:46.777" v="1790" actId="47"/>
        <pc:sldMkLst>
          <pc:docMk/>
          <pc:sldMk cId="1696507335" sldId="4085"/>
        </pc:sldMkLst>
        <pc:spChg chg="add del mod">
          <ac:chgData name="João Luis Aguiar" userId="18a031d5cb8f2fde" providerId="LiveId" clId="{0805C3D9-3615-424E-A64D-2569AD358105}" dt="2023-07-17T13:10:50.536" v="425" actId="478"/>
          <ac:spMkLst>
            <pc:docMk/>
            <pc:sldMk cId="1696507335" sldId="4085"/>
            <ac:spMk id="4" creationId="{A442694F-CD4A-CC4B-AF99-91FC25878409}"/>
          </ac:spMkLst>
        </pc:spChg>
        <pc:spChg chg="del">
          <ac:chgData name="João Luis Aguiar" userId="18a031d5cb8f2fde" providerId="LiveId" clId="{0805C3D9-3615-424E-A64D-2569AD358105}" dt="2023-07-17T13:08:10.520" v="399" actId="478"/>
          <ac:spMkLst>
            <pc:docMk/>
            <pc:sldMk cId="1696507335" sldId="4085"/>
            <ac:spMk id="5" creationId="{24A26786-74F8-6743-A597-C6F017C09070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6" creationId="{D4CFD653-961F-7044-AE94-4E4584B97582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7" creationId="{40B96F1C-2EDA-C544-9270-6A6B4B18EFA9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8" creationId="{497FAD1C-C77A-B043-A2F9-5881CE0039AF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9" creationId="{77C56F01-7257-A64B-AEDC-76E1251DC703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0" creationId="{279CC07F-A640-9D44-96BF-05D4E3C81B05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1" creationId="{BA64155E-37FA-C64F-A104-408B364F159B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2" creationId="{9DF647A3-9C89-D945-9EDC-CF174DC595F7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3" creationId="{318FAA48-1CB2-F74F-8140-271DAA4D2EA7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4" creationId="{EC98AB1C-2913-A04F-8DE1-06617F466E7D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5" creationId="{50AB85B2-C150-6A48-8193-247A3E66B7E5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6" creationId="{2377AAE3-C03E-924B-9B51-C38D323CAAC8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18" creationId="{BCC84CA4-F870-0C41-86BC-D95772C59ACD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20" creationId="{CF82C204-9A81-4943-A368-A2BC6660954B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24" creationId="{C49BC2A7-754B-2C4C-B942-7909E439BF69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25" creationId="{6E4988A8-1556-EB4C-BC17-9DC2A791048A}"/>
          </ac:spMkLst>
        </pc:spChg>
        <pc:spChg chg="mod">
          <ac:chgData name="João Luis Aguiar" userId="18a031d5cb8f2fde" providerId="LiveId" clId="{0805C3D9-3615-424E-A64D-2569AD358105}" dt="2023-07-17T13:10:44.586" v="420" actId="1076"/>
          <ac:spMkLst>
            <pc:docMk/>
            <pc:sldMk cId="1696507335" sldId="4085"/>
            <ac:spMk id="27" creationId="{01E79FAC-3A33-224F-BB1F-F0560454A1F6}"/>
          </ac:spMkLst>
        </pc:spChg>
        <pc:spChg chg="mod">
          <ac:chgData name="João Luis Aguiar" userId="18a031d5cb8f2fde" providerId="LiveId" clId="{0805C3D9-3615-424E-A64D-2569AD358105}" dt="2023-07-17T13:10:44.442" v="419" actId="1076"/>
          <ac:spMkLst>
            <pc:docMk/>
            <pc:sldMk cId="1696507335" sldId="4085"/>
            <ac:spMk id="28" creationId="{5BD4586F-E800-CB45-B96C-47F73DC3394D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29" creationId="{A186AEF3-B5C0-7D4A-AA3B-4AAEFAC8A120}"/>
          </ac:spMkLst>
        </pc:spChg>
        <pc:spChg chg="mod">
          <ac:chgData name="João Luis Aguiar" userId="18a031d5cb8f2fde" providerId="LiveId" clId="{0805C3D9-3615-424E-A64D-2569AD358105}" dt="2023-07-17T13:10:44.250" v="418" actId="1076"/>
          <ac:spMkLst>
            <pc:docMk/>
            <pc:sldMk cId="1696507335" sldId="4085"/>
            <ac:spMk id="30" creationId="{F77114EF-3C53-2243-8429-4A3949BC74B1}"/>
          </ac:spMkLst>
        </pc:spChg>
        <pc:spChg chg="mod">
          <ac:chgData name="João Luis Aguiar" userId="18a031d5cb8f2fde" providerId="LiveId" clId="{0805C3D9-3615-424E-A64D-2569AD358105}" dt="2023-07-17T13:10:44.090" v="417" actId="1076"/>
          <ac:spMkLst>
            <pc:docMk/>
            <pc:sldMk cId="1696507335" sldId="4085"/>
            <ac:spMk id="31" creationId="{A5000626-2F69-084A-B031-EFC4C0BC23BA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2" creationId="{81D8CFCE-A014-8845-B236-4B20F2BDD2A1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3" creationId="{80BA54EC-6818-D245-85BA-8FA3F7EC2F14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4" creationId="{8A4A5A1F-1E1E-0246-9F04-0C246694F311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5" creationId="{5EDFA0F5-CB6C-E942-8633-C1FBD0598F47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6" creationId="{10EDAFFF-9D4C-DF48-835A-0DB8376215BA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7" creationId="{B6F096EA-7C80-3645-89D4-CADFC97E61E3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8" creationId="{910DC1F6-91D0-7444-B853-08D92DB811A2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39" creationId="{66D90682-62F6-5640-85E6-F31C32B3FDE7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40" creationId="{DB34B05C-F5C3-6447-8F1C-52C571A78E6D}"/>
          </ac:spMkLst>
        </pc:spChg>
        <pc:spChg chg="mod">
          <ac:chgData name="João Luis Aguiar" userId="18a031d5cb8f2fde" providerId="LiveId" clId="{0805C3D9-3615-424E-A64D-2569AD358105}" dt="2023-07-17T13:10:45.113" v="423" actId="1076"/>
          <ac:spMkLst>
            <pc:docMk/>
            <pc:sldMk cId="1696507335" sldId="4085"/>
            <ac:spMk id="41" creationId="{FD95335B-EC4F-7549-8D43-25D9FCDB0E53}"/>
          </ac:spMkLst>
        </pc:spChg>
        <pc:spChg chg="add del mod">
          <ac:chgData name="João Luis Aguiar" userId="18a031d5cb8f2fde" providerId="LiveId" clId="{0805C3D9-3615-424E-A64D-2569AD358105}" dt="2023-07-17T13:07:36.544" v="383" actId="478"/>
          <ac:spMkLst>
            <pc:docMk/>
            <pc:sldMk cId="1696507335" sldId="4085"/>
            <ac:spMk id="44" creationId="{D970F736-BCD8-C085-1316-734026866B99}"/>
          </ac:spMkLst>
        </pc:spChg>
        <pc:spChg chg="add del">
          <ac:chgData name="João Luis Aguiar" userId="18a031d5cb8f2fde" providerId="LiveId" clId="{0805C3D9-3615-424E-A64D-2569AD358105}" dt="2023-07-17T13:06:55.655" v="376" actId="22"/>
          <ac:spMkLst>
            <pc:docMk/>
            <pc:sldMk cId="1696507335" sldId="4085"/>
            <ac:spMk id="46" creationId="{B97E3D6B-1FFF-D390-36A6-4FCB1C7AAD83}"/>
          </ac:spMkLst>
        </pc:spChg>
        <pc:spChg chg="add mod">
          <ac:chgData name="João Luis Aguiar" userId="18a031d5cb8f2fde" providerId="LiveId" clId="{0805C3D9-3615-424E-A64D-2569AD358105}" dt="2023-07-17T13:08:33.792" v="402" actId="2711"/>
          <ac:spMkLst>
            <pc:docMk/>
            <pc:sldMk cId="1696507335" sldId="4085"/>
            <ac:spMk id="47" creationId="{CD71603F-BF06-CBD3-35CC-C2E1E751611F}"/>
          </ac:spMkLst>
        </pc:spChg>
        <pc:picChg chg="add mod">
          <ac:chgData name="João Luis Aguiar" userId="18a031d5cb8f2fde" providerId="LiveId" clId="{0805C3D9-3615-424E-A64D-2569AD358105}" dt="2023-07-17T13:07:22.628" v="382" actId="14100"/>
          <ac:picMkLst>
            <pc:docMk/>
            <pc:sldMk cId="1696507335" sldId="4085"/>
            <ac:picMk id="3" creationId="{9CF15CC6-ECDA-8940-95F7-B2C3895EB55D}"/>
          </ac:picMkLst>
        </pc:picChg>
      </pc:sldChg>
      <pc:sldChg chg="add del">
        <pc:chgData name="João Luis Aguiar" userId="18a031d5cb8f2fde" providerId="LiveId" clId="{0805C3D9-3615-424E-A64D-2569AD358105}" dt="2023-07-17T14:27:53.372" v="1793" actId="47"/>
        <pc:sldMkLst>
          <pc:docMk/>
          <pc:sldMk cId="835219158" sldId="4086"/>
        </pc:sldMkLst>
      </pc:sldChg>
      <pc:sldChg chg="addSp delSp modSp add mod ord">
        <pc:chgData name="João Luis Aguiar" userId="18a031d5cb8f2fde" providerId="LiveId" clId="{0805C3D9-3615-424E-A64D-2569AD358105}" dt="2023-07-17T19:44:47.549" v="5051" actId="13926"/>
        <pc:sldMkLst>
          <pc:docMk/>
          <pc:sldMk cId="688468098" sldId="4087"/>
        </pc:sldMkLst>
        <pc:spChg chg="add mod">
          <ac:chgData name="João Luis Aguiar" userId="18a031d5cb8f2fde" providerId="LiveId" clId="{0805C3D9-3615-424E-A64D-2569AD358105}" dt="2023-07-17T12:17:23.500" v="37" actId="1076"/>
          <ac:spMkLst>
            <pc:docMk/>
            <pc:sldMk cId="688468098" sldId="4087"/>
            <ac:spMk id="4" creationId="{54AC4A27-B6ED-F6BC-089A-FB73740F8DA7}"/>
          </ac:spMkLst>
        </pc:spChg>
        <pc:spChg chg="add del mod">
          <ac:chgData name="João Luis Aguiar" userId="18a031d5cb8f2fde" providerId="LiveId" clId="{0805C3D9-3615-424E-A64D-2569AD358105}" dt="2023-07-17T12:13:54.958" v="15"/>
          <ac:spMkLst>
            <pc:docMk/>
            <pc:sldMk cId="688468098" sldId="4087"/>
            <ac:spMk id="6" creationId="{8EC6A3CF-4A4A-640E-12D8-D456F0D20BA3}"/>
          </ac:spMkLst>
        </pc:spChg>
        <pc:spChg chg="add del mod">
          <ac:chgData name="João Luis Aguiar" userId="18a031d5cb8f2fde" providerId="LiveId" clId="{0805C3D9-3615-424E-A64D-2569AD358105}" dt="2023-07-17T12:14:33.565" v="18" actId="478"/>
          <ac:spMkLst>
            <pc:docMk/>
            <pc:sldMk cId="688468098" sldId="4087"/>
            <ac:spMk id="9" creationId="{671EDAD1-2F41-1513-BD59-36906E4E0F8D}"/>
          </ac:spMkLst>
        </pc:spChg>
        <pc:spChg chg="add del mod">
          <ac:chgData name="João Luis Aguiar" userId="18a031d5cb8f2fde" providerId="LiveId" clId="{0805C3D9-3615-424E-A64D-2569AD358105}" dt="2023-07-17T12:14:34.211" v="19" actId="478"/>
          <ac:spMkLst>
            <pc:docMk/>
            <pc:sldMk cId="688468098" sldId="4087"/>
            <ac:spMk id="10" creationId="{04C15980-1390-F7CD-0380-CE22A85B4875}"/>
          </ac:spMkLst>
        </pc:spChg>
        <pc:spChg chg="add mod">
          <ac:chgData name="João Luis Aguiar" userId="18a031d5cb8f2fde" providerId="LiveId" clId="{0805C3D9-3615-424E-A64D-2569AD358105}" dt="2023-07-17T13:00:27.669" v="368" actId="14100"/>
          <ac:spMkLst>
            <pc:docMk/>
            <pc:sldMk cId="688468098" sldId="4087"/>
            <ac:spMk id="11" creationId="{417ABE23-B1F2-DE9C-70BE-59F0621BE4A5}"/>
          </ac:spMkLst>
        </pc:spChg>
        <pc:spChg chg="mod">
          <ac:chgData name="João Luis Aguiar" userId="18a031d5cb8f2fde" providerId="LiveId" clId="{0805C3D9-3615-424E-A64D-2569AD358105}" dt="2023-07-17T13:00:00.914" v="364" actId="14100"/>
          <ac:spMkLst>
            <pc:docMk/>
            <pc:sldMk cId="688468098" sldId="4087"/>
            <ac:spMk id="13" creationId="{00000000-0000-0000-0000-000000000000}"/>
          </ac:spMkLst>
        </pc:spChg>
        <pc:spChg chg="add mod">
          <ac:chgData name="João Luis Aguiar" userId="18a031d5cb8f2fde" providerId="LiveId" clId="{0805C3D9-3615-424E-A64D-2569AD358105}" dt="2023-07-17T12:19:11.932" v="40" actId="14100"/>
          <ac:spMkLst>
            <pc:docMk/>
            <pc:sldMk cId="688468098" sldId="4087"/>
            <ac:spMk id="14" creationId="{571FEF3F-5832-7179-497B-6D229683E8A4}"/>
          </ac:spMkLst>
        </pc:spChg>
        <pc:spChg chg="add mod">
          <ac:chgData name="João Luis Aguiar" userId="18a031d5cb8f2fde" providerId="LiveId" clId="{0805C3D9-3615-424E-A64D-2569AD358105}" dt="2023-07-17T12:19:11.932" v="40" actId="14100"/>
          <ac:spMkLst>
            <pc:docMk/>
            <pc:sldMk cId="688468098" sldId="4087"/>
            <ac:spMk id="15" creationId="{161C50D9-C284-C59B-9B97-661D4395D90B}"/>
          </ac:spMkLst>
        </pc:spChg>
        <pc:spChg chg="add mod">
          <ac:chgData name="João Luis Aguiar" userId="18a031d5cb8f2fde" providerId="LiveId" clId="{0805C3D9-3615-424E-A64D-2569AD358105}" dt="2023-07-17T12:19:11.932" v="40" actId="14100"/>
          <ac:spMkLst>
            <pc:docMk/>
            <pc:sldMk cId="688468098" sldId="4087"/>
            <ac:spMk id="16" creationId="{5260B3A8-839E-F9A9-C4E5-B7CBD93122C9}"/>
          </ac:spMkLst>
        </pc:spChg>
        <pc:spChg chg="add mod">
          <ac:chgData name="João Luis Aguiar" userId="18a031d5cb8f2fde" providerId="LiveId" clId="{0805C3D9-3615-424E-A64D-2569AD358105}" dt="2023-07-17T12:19:11.932" v="40" actId="14100"/>
          <ac:spMkLst>
            <pc:docMk/>
            <pc:sldMk cId="688468098" sldId="4087"/>
            <ac:spMk id="17" creationId="{9946B8AA-B6E7-683E-F5BB-DBCA3A3DD13F}"/>
          </ac:spMkLst>
        </pc:spChg>
        <pc:spChg chg="add mod">
          <ac:chgData name="João Luis Aguiar" userId="18a031d5cb8f2fde" providerId="LiveId" clId="{0805C3D9-3615-424E-A64D-2569AD358105}" dt="2023-07-17T13:13:07.785" v="434" actId="2711"/>
          <ac:spMkLst>
            <pc:docMk/>
            <pc:sldMk cId="688468098" sldId="4087"/>
            <ac:spMk id="18" creationId="{FF7DE437-7996-7964-4F3E-7D147BA49DC3}"/>
          </ac:spMkLst>
        </pc:spChg>
        <pc:spChg chg="add mod">
          <ac:chgData name="João Luis Aguiar" userId="18a031d5cb8f2fde" providerId="LiveId" clId="{0805C3D9-3615-424E-A64D-2569AD358105}" dt="2023-07-17T12:59:01.397" v="361" actId="14100"/>
          <ac:spMkLst>
            <pc:docMk/>
            <pc:sldMk cId="688468098" sldId="4087"/>
            <ac:spMk id="19" creationId="{E03DCB32-5B43-A013-27C2-32395D626C51}"/>
          </ac:spMkLst>
        </pc:spChg>
        <pc:spChg chg="add mod">
          <ac:chgData name="João Luis Aguiar" userId="18a031d5cb8f2fde" providerId="LiveId" clId="{0805C3D9-3615-424E-A64D-2569AD358105}" dt="2023-07-17T12:57:17.860" v="311" actId="113"/>
          <ac:spMkLst>
            <pc:docMk/>
            <pc:sldMk cId="688468098" sldId="4087"/>
            <ac:spMk id="20" creationId="{3B5CA703-5E64-3429-3F48-2D025331411E}"/>
          </ac:spMkLst>
        </pc:spChg>
        <pc:spChg chg="add mod">
          <ac:chgData name="João Luis Aguiar" userId="18a031d5cb8f2fde" providerId="LiveId" clId="{0805C3D9-3615-424E-A64D-2569AD358105}" dt="2023-07-17T13:55:14.104" v="1282" actId="948"/>
          <ac:spMkLst>
            <pc:docMk/>
            <pc:sldMk cId="688468098" sldId="4087"/>
            <ac:spMk id="21" creationId="{28A8F183-2548-3577-66CB-7EA235754A4E}"/>
          </ac:spMkLst>
        </pc:spChg>
        <pc:spChg chg="add mod">
          <ac:chgData name="João Luis Aguiar" userId="18a031d5cb8f2fde" providerId="LiveId" clId="{0805C3D9-3615-424E-A64D-2569AD358105}" dt="2023-07-17T19:44:42.843" v="5050" actId="13926"/>
          <ac:spMkLst>
            <pc:docMk/>
            <pc:sldMk cId="688468098" sldId="4087"/>
            <ac:spMk id="22" creationId="{4CF61C46-27BE-8580-38DE-A634B2B1F44B}"/>
          </ac:spMkLst>
        </pc:spChg>
        <pc:spChg chg="add mod">
          <ac:chgData name="João Luis Aguiar" userId="18a031d5cb8f2fde" providerId="LiveId" clId="{0805C3D9-3615-424E-A64D-2569AD358105}" dt="2023-07-17T12:19:11.932" v="40" actId="14100"/>
          <ac:spMkLst>
            <pc:docMk/>
            <pc:sldMk cId="688468098" sldId="4087"/>
            <ac:spMk id="23" creationId="{A2041CDF-A86C-455D-6224-22AA9FBC0729}"/>
          </ac:spMkLst>
        </pc:spChg>
        <pc:spChg chg="add mod">
          <ac:chgData name="João Luis Aguiar" userId="18a031d5cb8f2fde" providerId="LiveId" clId="{0805C3D9-3615-424E-A64D-2569AD358105}" dt="2023-07-17T19:44:47.549" v="5051" actId="13926"/>
          <ac:spMkLst>
            <pc:docMk/>
            <pc:sldMk cId="688468098" sldId="4087"/>
            <ac:spMk id="24" creationId="{A670CCC5-2E03-68D0-4636-D3D22F34ACE7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25" creationId="{B51C2112-00ED-3538-061F-BA57584244F7}"/>
          </ac:spMkLst>
        </pc:spChg>
        <pc:spChg chg="add mod">
          <ac:chgData name="João Luis Aguiar" userId="18a031d5cb8f2fde" providerId="LiveId" clId="{0805C3D9-3615-424E-A64D-2569AD358105}" dt="2023-07-17T13:55:27.593" v="1283" actId="1076"/>
          <ac:spMkLst>
            <pc:docMk/>
            <pc:sldMk cId="688468098" sldId="4087"/>
            <ac:spMk id="26" creationId="{683E19BA-D911-4E2F-6C23-A318780315BE}"/>
          </ac:spMkLst>
        </pc:spChg>
        <pc:spChg chg="add del mod">
          <ac:chgData name="João Luis Aguiar" userId="18a031d5cb8f2fde" providerId="LiveId" clId="{0805C3D9-3615-424E-A64D-2569AD358105}" dt="2023-07-17T12:16:09.988" v="24" actId="478"/>
          <ac:spMkLst>
            <pc:docMk/>
            <pc:sldMk cId="688468098" sldId="4087"/>
            <ac:spMk id="27" creationId="{4CA93FE2-36D1-952E-6DEC-A0CD4AF17A91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28" creationId="{254701B5-DC9C-AF98-7CE9-6B56EE99815B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29" creationId="{34A57A9C-A71E-2D2F-B2E3-9B532E624699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30" creationId="{B4CBC76E-80D4-CA3C-2E80-09063E2CE847}"/>
          </ac:spMkLst>
        </pc:spChg>
        <pc:spChg chg="add mod">
          <ac:chgData name="João Luis Aguiar" userId="18a031d5cb8f2fde" providerId="LiveId" clId="{0805C3D9-3615-424E-A64D-2569AD358105}" dt="2023-07-17T19:44:23.076" v="5048" actId="255"/>
          <ac:spMkLst>
            <pc:docMk/>
            <pc:sldMk cId="688468098" sldId="4087"/>
            <ac:spMk id="31" creationId="{F84BEF7A-34EB-EA12-D1AE-1CEEAFDB1EFC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32" creationId="{D90D1FCB-DCBF-BBF1-9018-3F6791DC8AA7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33" creationId="{E492AA1F-3046-DBF0-DD33-16FFC0DC1946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34" creationId="{5BA6A06F-568E-0E7F-64E4-B5F8DAEDF035}"/>
          </ac:spMkLst>
        </pc:spChg>
        <pc:spChg chg="add mod">
          <ac:chgData name="João Luis Aguiar" userId="18a031d5cb8f2fde" providerId="LiveId" clId="{0805C3D9-3615-424E-A64D-2569AD358105}" dt="2023-07-17T12:15:33.874" v="21"/>
          <ac:spMkLst>
            <pc:docMk/>
            <pc:sldMk cId="688468098" sldId="4087"/>
            <ac:spMk id="35" creationId="{7A8469D1-553B-5F68-34DA-77210DE96C24}"/>
          </ac:spMkLst>
        </pc:spChg>
        <pc:spChg chg="add mod">
          <ac:chgData name="João Luis Aguiar" userId="18a031d5cb8f2fde" providerId="LiveId" clId="{0805C3D9-3615-424E-A64D-2569AD358105}" dt="2023-07-17T13:55:50.354" v="1286" actId="1076"/>
          <ac:spMkLst>
            <pc:docMk/>
            <pc:sldMk cId="688468098" sldId="4087"/>
            <ac:spMk id="36" creationId="{25DE18D4-9ED6-2487-7FE4-1DCA3B8EF677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37" creationId="{0948B1D8-9E3D-608D-F803-176ABF896426}"/>
          </ac:spMkLst>
        </pc:spChg>
        <pc:spChg chg="add mod">
          <ac:chgData name="João Luis Aguiar" userId="18a031d5cb8f2fde" providerId="LiveId" clId="{0805C3D9-3615-424E-A64D-2569AD358105}" dt="2023-07-17T12:18:05.859" v="38" actId="1076"/>
          <ac:spMkLst>
            <pc:docMk/>
            <pc:sldMk cId="688468098" sldId="4087"/>
            <ac:spMk id="38" creationId="{E30DF508-0DD8-2519-3FDB-0D7C3B604858}"/>
          </ac:spMkLst>
        </pc:spChg>
        <pc:spChg chg="add mod">
          <ac:chgData name="João Luis Aguiar" userId="18a031d5cb8f2fde" providerId="LiveId" clId="{0805C3D9-3615-424E-A64D-2569AD358105}" dt="2023-07-17T12:17:23.500" v="37" actId="1076"/>
          <ac:spMkLst>
            <pc:docMk/>
            <pc:sldMk cId="688468098" sldId="4087"/>
            <ac:spMk id="39" creationId="{5040011F-EBAB-ABD5-FBEE-C3DF2F6EDA3C}"/>
          </ac:spMkLst>
        </pc:spChg>
        <pc:spChg chg="add mod">
          <ac:chgData name="João Luis Aguiar" userId="18a031d5cb8f2fde" providerId="LiveId" clId="{0805C3D9-3615-424E-A64D-2569AD358105}" dt="2023-07-17T12:17:23.500" v="37" actId="1076"/>
          <ac:spMkLst>
            <pc:docMk/>
            <pc:sldMk cId="688468098" sldId="4087"/>
            <ac:spMk id="40" creationId="{179B23EF-30FB-9AC2-90E7-7198F3235A80}"/>
          </ac:spMkLst>
        </pc:spChg>
        <pc:spChg chg="add mod">
          <ac:chgData name="João Luis Aguiar" userId="18a031d5cb8f2fde" providerId="LiveId" clId="{0805C3D9-3615-424E-A64D-2569AD358105}" dt="2023-07-17T12:17:23.500" v="37" actId="1076"/>
          <ac:spMkLst>
            <pc:docMk/>
            <pc:sldMk cId="688468098" sldId="4087"/>
            <ac:spMk id="41" creationId="{92B032E9-F74C-6C60-55D5-87E6B86E7543}"/>
          </ac:spMkLst>
        </pc:spChg>
        <pc:spChg chg="add mod">
          <ac:chgData name="João Luis Aguiar" userId="18a031d5cb8f2fde" providerId="LiveId" clId="{0805C3D9-3615-424E-A64D-2569AD358105}" dt="2023-07-17T12:17:23.500" v="37" actId="1076"/>
          <ac:spMkLst>
            <pc:docMk/>
            <pc:sldMk cId="688468098" sldId="4087"/>
            <ac:spMk id="42" creationId="{F2BC4269-2E1A-B4B5-BC63-DB9B0AE1AF54}"/>
          </ac:spMkLst>
        </pc:spChg>
        <pc:spChg chg="add mod">
          <ac:chgData name="João Luis Aguiar" userId="18a031d5cb8f2fde" providerId="LiveId" clId="{0805C3D9-3615-424E-A64D-2569AD358105}" dt="2023-07-17T12:17:23.500" v="37" actId="1076"/>
          <ac:spMkLst>
            <pc:docMk/>
            <pc:sldMk cId="688468098" sldId="4087"/>
            <ac:spMk id="43" creationId="{433CE0A6-D55F-2F33-C1FF-DE15EA3F3B6D}"/>
          </ac:spMkLst>
        </pc:spChg>
        <pc:spChg chg="add mod">
          <ac:chgData name="João Luis Aguiar" userId="18a031d5cb8f2fde" providerId="LiveId" clId="{0805C3D9-3615-424E-A64D-2569AD358105}" dt="2023-07-17T13:55:30.975" v="1284" actId="14100"/>
          <ac:spMkLst>
            <pc:docMk/>
            <pc:sldMk cId="688468098" sldId="4087"/>
            <ac:spMk id="44" creationId="{6C6CA1C7-68DF-AAC3-DABB-E95E121B1A43}"/>
          </ac:spMkLst>
        </pc:spChg>
        <pc:graphicFrameChg chg="del">
          <ac:chgData name="João Luis Aguiar" userId="18a031d5cb8f2fde" providerId="LiveId" clId="{0805C3D9-3615-424E-A64D-2569AD358105}" dt="2023-07-17T12:12:41.180" v="1" actId="478"/>
          <ac:graphicFrameMkLst>
            <pc:docMk/>
            <pc:sldMk cId="688468098" sldId="4087"/>
            <ac:graphicFrameMk id="7" creationId="{F3082EA6-7892-445C-BDDC-4D9ABED8F258}"/>
          </ac:graphicFrameMkLst>
        </pc:graphicFrameChg>
        <pc:picChg chg="del">
          <ac:chgData name="João Luis Aguiar" userId="18a031d5cb8f2fde" providerId="LiveId" clId="{0805C3D9-3615-424E-A64D-2569AD358105}" dt="2023-07-17T19:06:32.559" v="4829" actId="478"/>
          <ac:picMkLst>
            <pc:docMk/>
            <pc:sldMk cId="688468098" sldId="4087"/>
            <ac:picMk id="2" creationId="{1BE3A7E8-DF16-CF90-1F29-CFEC0E4E75C9}"/>
          </ac:picMkLst>
        </pc:picChg>
        <pc:picChg chg="del">
          <ac:chgData name="João Luis Aguiar" userId="18a031d5cb8f2fde" providerId="LiveId" clId="{0805C3D9-3615-424E-A64D-2569AD358105}" dt="2023-07-17T12:12:44.396" v="2" actId="478"/>
          <ac:picMkLst>
            <pc:docMk/>
            <pc:sldMk cId="688468098" sldId="4087"/>
            <ac:picMk id="3" creationId="{00000000-0000-0000-0000-000000000000}"/>
          </ac:picMkLst>
        </pc:picChg>
        <pc:picChg chg="mod">
          <ac:chgData name="João Luis Aguiar" userId="18a031d5cb8f2fde" providerId="LiveId" clId="{0805C3D9-3615-424E-A64D-2569AD358105}" dt="2023-07-17T19:06:37.647" v="4831" actId="14100"/>
          <ac:picMkLst>
            <pc:docMk/>
            <pc:sldMk cId="688468098" sldId="4087"/>
            <ac:picMk id="5" creationId="{00000000-0000-0000-0000-000000000000}"/>
          </ac:picMkLst>
        </pc:picChg>
        <pc:picChg chg="del">
          <ac:chgData name="João Luis Aguiar" userId="18a031d5cb8f2fde" providerId="LiveId" clId="{0805C3D9-3615-424E-A64D-2569AD358105}" dt="2023-07-17T12:12:48.204" v="4" actId="478"/>
          <ac:picMkLst>
            <pc:docMk/>
            <pc:sldMk cId="688468098" sldId="4087"/>
            <ac:picMk id="8" creationId="{A5316894-928B-4C48-F979-632D22ECDE1A}"/>
          </ac:picMkLst>
        </pc:picChg>
        <pc:picChg chg="add mod">
          <ac:chgData name="João Luis Aguiar" userId="18a031d5cb8f2fde" providerId="LiveId" clId="{0805C3D9-3615-424E-A64D-2569AD358105}" dt="2023-07-17T19:06:33.441" v="4830"/>
          <ac:picMkLst>
            <pc:docMk/>
            <pc:sldMk cId="688468098" sldId="4087"/>
            <ac:picMk id="45" creationId="{43641AAA-4885-6B92-E69C-A6CF3475FD5F}"/>
          </ac:picMkLst>
        </pc:picChg>
        <pc:picChg chg="del">
          <ac:chgData name="João Luis Aguiar" userId="18a031d5cb8f2fde" providerId="LiveId" clId="{0805C3D9-3615-424E-A64D-2569AD358105}" dt="2023-07-17T12:12:47.212" v="3" actId="478"/>
          <ac:picMkLst>
            <pc:docMk/>
            <pc:sldMk cId="688468098" sldId="4087"/>
            <ac:picMk id="1026" creationId="{00000000-0000-0000-0000-000000000000}"/>
          </ac:picMkLst>
        </pc:picChg>
        <pc:cxnChg chg="del">
          <ac:chgData name="João Luis Aguiar" userId="18a031d5cb8f2fde" providerId="LiveId" clId="{0805C3D9-3615-424E-A64D-2569AD358105}" dt="2023-07-17T12:12:51.117" v="5" actId="478"/>
          <ac:cxnSpMkLst>
            <pc:docMk/>
            <pc:sldMk cId="688468098" sldId="4087"/>
            <ac:cxnSpMk id="12" creationId="{00000000-0000-0000-0000-000000000000}"/>
          </ac:cxnSpMkLst>
        </pc:cxnChg>
      </pc:sldChg>
      <pc:sldChg chg="addSp delSp modSp add mod">
        <pc:chgData name="João Luis Aguiar" userId="18a031d5cb8f2fde" providerId="LiveId" clId="{0805C3D9-3615-424E-A64D-2569AD358105}" dt="2023-07-17T19:11:25.140" v="4904" actId="6549"/>
        <pc:sldMkLst>
          <pc:docMk/>
          <pc:sldMk cId="2565434842" sldId="4088"/>
        </pc:sldMkLst>
        <pc:spChg chg="add mod">
          <ac:chgData name="João Luis Aguiar" userId="18a031d5cb8f2fde" providerId="LiveId" clId="{0805C3D9-3615-424E-A64D-2569AD358105}" dt="2023-07-17T17:26:17.668" v="2961" actId="1076"/>
          <ac:spMkLst>
            <pc:docMk/>
            <pc:sldMk cId="2565434842" sldId="4088"/>
            <ac:spMk id="4" creationId="{E6BAFDDF-8BB1-48D3-FBE3-7C408E04F667}"/>
          </ac:spMkLst>
        </pc:spChg>
        <pc:spChg chg="add mod">
          <ac:chgData name="João Luis Aguiar" userId="18a031d5cb8f2fde" providerId="LiveId" clId="{0805C3D9-3615-424E-A64D-2569AD358105}" dt="2023-07-17T14:26:07.254" v="1788" actId="20577"/>
          <ac:spMkLst>
            <pc:docMk/>
            <pc:sldMk cId="2565434842" sldId="4088"/>
            <ac:spMk id="5" creationId="{E43BA81D-3B2C-21D1-0EA5-111F14A3858D}"/>
          </ac:spMkLst>
        </pc:spChg>
        <pc:spChg chg="mod">
          <ac:chgData name="João Luis Aguiar" userId="18a031d5cb8f2fde" providerId="LiveId" clId="{0805C3D9-3615-424E-A64D-2569AD358105}" dt="2023-07-17T17:27:51.740" v="2972" actId="1076"/>
          <ac:spMkLst>
            <pc:docMk/>
            <pc:sldMk cId="2565434842" sldId="4088"/>
            <ac:spMk id="6" creationId="{D4CFD653-961F-7044-AE94-4E4584B97582}"/>
          </ac:spMkLst>
        </pc:spChg>
        <pc:spChg chg="mod">
          <ac:chgData name="João Luis Aguiar" userId="18a031d5cb8f2fde" providerId="LiveId" clId="{0805C3D9-3615-424E-A64D-2569AD358105}" dt="2023-07-17T19:11:25.140" v="4904" actId="6549"/>
          <ac:spMkLst>
            <pc:docMk/>
            <pc:sldMk cId="2565434842" sldId="4088"/>
            <ac:spMk id="7" creationId="{40B96F1C-2EDA-C544-9270-6A6B4B18EFA9}"/>
          </ac:spMkLst>
        </pc:spChg>
        <pc:spChg chg="mod">
          <ac:chgData name="João Luis Aguiar" userId="18a031d5cb8f2fde" providerId="LiveId" clId="{0805C3D9-3615-424E-A64D-2569AD358105}" dt="2023-07-17T17:27:03.652" v="2966" actId="1076"/>
          <ac:spMkLst>
            <pc:docMk/>
            <pc:sldMk cId="2565434842" sldId="4088"/>
            <ac:spMk id="8" creationId="{497FAD1C-C77A-B043-A2F9-5881CE0039AF}"/>
          </ac:spMkLst>
        </pc:spChg>
        <pc:spChg chg="del mod">
          <ac:chgData name="João Luis Aguiar" userId="18a031d5cb8f2fde" providerId="LiveId" clId="{0805C3D9-3615-424E-A64D-2569AD358105}" dt="2023-07-17T13:26:47.780" v="576" actId="478"/>
          <ac:spMkLst>
            <pc:docMk/>
            <pc:sldMk cId="2565434842" sldId="4088"/>
            <ac:spMk id="9" creationId="{77C56F01-7257-A64B-AEDC-76E1251DC703}"/>
          </ac:spMkLst>
        </pc:spChg>
        <pc:spChg chg="mod">
          <ac:chgData name="João Luis Aguiar" userId="18a031d5cb8f2fde" providerId="LiveId" clId="{0805C3D9-3615-424E-A64D-2569AD358105}" dt="2023-07-17T13:29:21.862" v="756" actId="1076"/>
          <ac:spMkLst>
            <pc:docMk/>
            <pc:sldMk cId="2565434842" sldId="4088"/>
            <ac:spMk id="10" creationId="{279CC07F-A640-9D44-96BF-05D4E3C81B05}"/>
          </ac:spMkLst>
        </pc:spChg>
        <pc:spChg chg="del">
          <ac:chgData name="João Luis Aguiar" userId="18a031d5cb8f2fde" providerId="LiveId" clId="{0805C3D9-3615-424E-A64D-2569AD358105}" dt="2023-07-17T13:29:31.827" v="758" actId="478"/>
          <ac:spMkLst>
            <pc:docMk/>
            <pc:sldMk cId="2565434842" sldId="4088"/>
            <ac:spMk id="11" creationId="{BA64155E-37FA-C64F-A104-408B364F159B}"/>
          </ac:spMkLst>
        </pc:spChg>
        <pc:spChg chg="mod">
          <ac:chgData name="João Luis Aguiar" userId="18a031d5cb8f2fde" providerId="LiveId" clId="{0805C3D9-3615-424E-A64D-2569AD358105}" dt="2023-07-17T13:52:39.358" v="1224" actId="1076"/>
          <ac:spMkLst>
            <pc:docMk/>
            <pc:sldMk cId="2565434842" sldId="4088"/>
            <ac:spMk id="12" creationId="{9DF647A3-9C89-D945-9EDC-CF174DC595F7}"/>
          </ac:spMkLst>
        </pc:spChg>
        <pc:spChg chg="del">
          <ac:chgData name="João Luis Aguiar" userId="18a031d5cb8f2fde" providerId="LiveId" clId="{0805C3D9-3615-424E-A64D-2569AD358105}" dt="2023-07-17T13:32:01.986" v="808" actId="478"/>
          <ac:spMkLst>
            <pc:docMk/>
            <pc:sldMk cId="2565434842" sldId="4088"/>
            <ac:spMk id="13" creationId="{318FAA48-1CB2-F74F-8140-271DAA4D2EA7}"/>
          </ac:spMkLst>
        </pc:spChg>
        <pc:spChg chg="mod">
          <ac:chgData name="João Luis Aguiar" userId="18a031d5cb8f2fde" providerId="LiveId" clId="{0805C3D9-3615-424E-A64D-2569AD358105}" dt="2023-07-17T13:52:34.196" v="1223" actId="1076"/>
          <ac:spMkLst>
            <pc:docMk/>
            <pc:sldMk cId="2565434842" sldId="4088"/>
            <ac:spMk id="14" creationId="{EC98AB1C-2913-A04F-8DE1-06617F466E7D}"/>
          </ac:spMkLst>
        </pc:spChg>
        <pc:spChg chg="del">
          <ac:chgData name="João Luis Aguiar" userId="18a031d5cb8f2fde" providerId="LiveId" clId="{0805C3D9-3615-424E-A64D-2569AD358105}" dt="2023-07-17T13:42:56.863" v="1048" actId="478"/>
          <ac:spMkLst>
            <pc:docMk/>
            <pc:sldMk cId="2565434842" sldId="4088"/>
            <ac:spMk id="15" creationId="{50AB85B2-C150-6A48-8193-247A3E66B7E5}"/>
          </ac:spMkLst>
        </pc:spChg>
        <pc:spChg chg="mod">
          <ac:chgData name="João Luis Aguiar" userId="18a031d5cb8f2fde" providerId="LiveId" clId="{0805C3D9-3615-424E-A64D-2569AD358105}" dt="2023-07-17T13:11:45.698" v="428" actId="14100"/>
          <ac:spMkLst>
            <pc:docMk/>
            <pc:sldMk cId="2565434842" sldId="4088"/>
            <ac:spMk id="16" creationId="{2377AAE3-C03E-924B-9B51-C38D323CAAC8}"/>
          </ac:spMkLst>
        </pc:spChg>
        <pc:spChg chg="mod">
          <ac:chgData name="João Luis Aguiar" userId="18a031d5cb8f2fde" providerId="LiveId" clId="{0805C3D9-3615-424E-A64D-2569AD358105}" dt="2023-07-17T13:20:59.740" v="476" actId="1076"/>
          <ac:spMkLst>
            <pc:docMk/>
            <pc:sldMk cId="2565434842" sldId="4088"/>
            <ac:spMk id="17" creationId="{EA5243AE-64C6-C141-A0F5-2E17FF0D4128}"/>
          </ac:spMkLst>
        </pc:spChg>
        <pc:spChg chg="mod">
          <ac:chgData name="João Luis Aguiar" userId="18a031d5cb8f2fde" providerId="LiveId" clId="{0805C3D9-3615-424E-A64D-2569AD358105}" dt="2023-07-17T14:23:01.992" v="1741" actId="1076"/>
          <ac:spMkLst>
            <pc:docMk/>
            <pc:sldMk cId="2565434842" sldId="4088"/>
            <ac:spMk id="18" creationId="{BCC84CA4-F870-0C41-86BC-D95772C59ACD}"/>
          </ac:spMkLst>
        </pc:spChg>
        <pc:spChg chg="mod">
          <ac:chgData name="João Luis Aguiar" userId="18a031d5cb8f2fde" providerId="LiveId" clId="{0805C3D9-3615-424E-A64D-2569AD358105}" dt="2023-07-17T13:52:55.573" v="1228" actId="14100"/>
          <ac:spMkLst>
            <pc:docMk/>
            <pc:sldMk cId="2565434842" sldId="4088"/>
            <ac:spMk id="25" creationId="{6E4988A8-1556-EB4C-BC17-9DC2A791048A}"/>
          </ac:spMkLst>
        </pc:spChg>
        <pc:spChg chg="mod">
          <ac:chgData name="João Luis Aguiar" userId="18a031d5cb8f2fde" providerId="LiveId" clId="{0805C3D9-3615-424E-A64D-2569AD358105}" dt="2023-07-17T14:21:57.566" v="1734" actId="1076"/>
          <ac:spMkLst>
            <pc:docMk/>
            <pc:sldMk cId="2565434842" sldId="4088"/>
            <ac:spMk id="26" creationId="{CA2167FB-096A-8D41-A649-AC1D831A6C86}"/>
          </ac:spMkLst>
        </pc:spChg>
        <pc:spChg chg="mod">
          <ac:chgData name="João Luis Aguiar" userId="18a031d5cb8f2fde" providerId="LiveId" clId="{0805C3D9-3615-424E-A64D-2569AD358105}" dt="2023-07-17T13:21:06.996" v="478" actId="1076"/>
          <ac:spMkLst>
            <pc:docMk/>
            <pc:sldMk cId="2565434842" sldId="4088"/>
            <ac:spMk id="27" creationId="{01E79FAC-3A33-224F-BB1F-F0560454A1F6}"/>
          </ac:spMkLst>
        </pc:spChg>
        <pc:spChg chg="mod">
          <ac:chgData name="João Luis Aguiar" userId="18a031d5cb8f2fde" providerId="LiveId" clId="{0805C3D9-3615-424E-A64D-2569AD358105}" dt="2023-07-17T13:52:59.220" v="1229" actId="1076"/>
          <ac:spMkLst>
            <pc:docMk/>
            <pc:sldMk cId="2565434842" sldId="4088"/>
            <ac:spMk id="31" creationId="{A5000626-2F69-084A-B031-EFC4C0BC23BA}"/>
          </ac:spMkLst>
        </pc:spChg>
        <pc:spChg chg="mod">
          <ac:chgData name="João Luis Aguiar" userId="18a031d5cb8f2fde" providerId="LiveId" clId="{0805C3D9-3615-424E-A64D-2569AD358105}" dt="2023-07-17T17:27:40.484" v="2971" actId="1076"/>
          <ac:spMkLst>
            <pc:docMk/>
            <pc:sldMk cId="2565434842" sldId="4088"/>
            <ac:spMk id="32" creationId="{81D8CFCE-A014-8845-B236-4B20F2BDD2A1}"/>
          </ac:spMkLst>
        </pc:spChg>
        <pc:spChg chg="mod">
          <ac:chgData name="João Luis Aguiar" userId="18a031d5cb8f2fde" providerId="LiveId" clId="{0805C3D9-3615-424E-A64D-2569AD358105}" dt="2023-07-17T17:26:24.319" v="2962" actId="1076"/>
          <ac:spMkLst>
            <pc:docMk/>
            <pc:sldMk cId="2565434842" sldId="4088"/>
            <ac:spMk id="33" creationId="{80BA54EC-6818-D245-85BA-8FA3F7EC2F14}"/>
          </ac:spMkLst>
        </pc:spChg>
        <pc:spChg chg="mod">
          <ac:chgData name="João Luis Aguiar" userId="18a031d5cb8f2fde" providerId="LiveId" clId="{0805C3D9-3615-424E-A64D-2569AD358105}" dt="2023-07-17T17:24:17.435" v="2880" actId="1076"/>
          <ac:spMkLst>
            <pc:docMk/>
            <pc:sldMk cId="2565434842" sldId="4088"/>
            <ac:spMk id="34" creationId="{8A4A5A1F-1E1E-0246-9F04-0C246694F311}"/>
          </ac:spMkLst>
        </pc:spChg>
        <pc:spChg chg="mod">
          <ac:chgData name="João Luis Aguiar" userId="18a031d5cb8f2fde" providerId="LiveId" clId="{0805C3D9-3615-424E-A64D-2569AD358105}" dt="2023-07-17T13:52:00.824" v="1219" actId="1076"/>
          <ac:spMkLst>
            <pc:docMk/>
            <pc:sldMk cId="2565434842" sldId="4088"/>
            <ac:spMk id="35" creationId="{5EDFA0F5-CB6C-E942-8633-C1FBD0598F47}"/>
          </ac:spMkLst>
        </pc:spChg>
        <pc:spChg chg="mod">
          <ac:chgData name="João Luis Aguiar" userId="18a031d5cb8f2fde" providerId="LiveId" clId="{0805C3D9-3615-424E-A64D-2569AD358105}" dt="2023-07-17T17:24:00.681" v="2877" actId="1076"/>
          <ac:spMkLst>
            <pc:docMk/>
            <pc:sldMk cId="2565434842" sldId="4088"/>
            <ac:spMk id="36" creationId="{10EDAFFF-9D4C-DF48-835A-0DB8376215BA}"/>
          </ac:spMkLst>
        </pc:spChg>
        <pc:spChg chg="mod">
          <ac:chgData name="João Luis Aguiar" userId="18a031d5cb8f2fde" providerId="LiveId" clId="{0805C3D9-3615-424E-A64D-2569AD358105}" dt="2023-07-17T17:27:55.023" v="2973" actId="1076"/>
          <ac:spMkLst>
            <pc:docMk/>
            <pc:sldMk cId="2565434842" sldId="4088"/>
            <ac:spMk id="37" creationId="{B6F096EA-7C80-3645-89D4-CADFC97E61E3}"/>
          </ac:spMkLst>
        </pc:spChg>
        <pc:spChg chg="mod">
          <ac:chgData name="João Luis Aguiar" userId="18a031d5cb8f2fde" providerId="LiveId" clId="{0805C3D9-3615-424E-A64D-2569AD358105}" dt="2023-07-17T17:27:07.436" v="2967" actId="1076"/>
          <ac:spMkLst>
            <pc:docMk/>
            <pc:sldMk cId="2565434842" sldId="4088"/>
            <ac:spMk id="38" creationId="{910DC1F6-91D0-7444-B853-08D92DB811A2}"/>
          </ac:spMkLst>
        </pc:spChg>
        <pc:spChg chg="mod">
          <ac:chgData name="João Luis Aguiar" userId="18a031d5cb8f2fde" providerId="LiveId" clId="{0805C3D9-3615-424E-A64D-2569AD358105}" dt="2023-07-17T17:24:25.605" v="2882" actId="14100"/>
          <ac:spMkLst>
            <pc:docMk/>
            <pc:sldMk cId="2565434842" sldId="4088"/>
            <ac:spMk id="39" creationId="{66D90682-62F6-5640-85E6-F31C32B3FDE7}"/>
          </ac:spMkLst>
        </pc:spChg>
        <pc:spChg chg="mod">
          <ac:chgData name="João Luis Aguiar" userId="18a031d5cb8f2fde" providerId="LiveId" clId="{0805C3D9-3615-424E-A64D-2569AD358105}" dt="2023-07-17T13:51:52.541" v="1218" actId="1076"/>
          <ac:spMkLst>
            <pc:docMk/>
            <pc:sldMk cId="2565434842" sldId="4088"/>
            <ac:spMk id="40" creationId="{DB34B05C-F5C3-6447-8F1C-52C571A78E6D}"/>
          </ac:spMkLst>
        </pc:spChg>
        <pc:spChg chg="mod">
          <ac:chgData name="João Luis Aguiar" userId="18a031d5cb8f2fde" providerId="LiveId" clId="{0805C3D9-3615-424E-A64D-2569AD358105}" dt="2023-07-17T17:24:08.632" v="2879" actId="14100"/>
          <ac:spMkLst>
            <pc:docMk/>
            <pc:sldMk cId="2565434842" sldId="4088"/>
            <ac:spMk id="41" creationId="{FD95335B-EC4F-7549-8D43-25D9FCDB0E53}"/>
          </ac:spMkLst>
        </pc:spChg>
        <pc:spChg chg="add mod">
          <ac:chgData name="João Luis Aguiar" userId="18a031d5cb8f2fde" providerId="LiveId" clId="{0805C3D9-3615-424E-A64D-2569AD358105}" dt="2023-07-17T14:25:10.392" v="1784" actId="122"/>
          <ac:spMkLst>
            <pc:docMk/>
            <pc:sldMk cId="2565434842" sldId="4088"/>
            <ac:spMk id="43" creationId="{FA5BDDE6-3D97-77B7-1CDD-49DCFFCCF3D5}"/>
          </ac:spMkLst>
        </pc:spChg>
        <pc:spChg chg="add mod">
          <ac:chgData name="João Luis Aguiar" userId="18a031d5cb8f2fde" providerId="LiveId" clId="{0805C3D9-3615-424E-A64D-2569AD358105}" dt="2023-07-17T14:21:47.245" v="1732" actId="122"/>
          <ac:spMkLst>
            <pc:docMk/>
            <pc:sldMk cId="2565434842" sldId="4088"/>
            <ac:spMk id="44" creationId="{7935DF97-4FD9-3E7D-D26E-F7DBB09CFBFF}"/>
          </ac:spMkLst>
        </pc:spChg>
        <pc:picChg chg="mod">
          <ac:chgData name="João Luis Aguiar" userId="18a031d5cb8f2fde" providerId="LiveId" clId="{0805C3D9-3615-424E-A64D-2569AD358105}" dt="2023-07-17T19:05:48.751" v="4820" actId="14100"/>
          <ac:picMkLst>
            <pc:docMk/>
            <pc:sldMk cId="2565434842" sldId="4088"/>
            <ac:picMk id="3" creationId="{9CF15CC6-ECDA-8940-95F7-B2C3895EB55D}"/>
          </ac:picMkLst>
        </pc:picChg>
        <pc:picChg chg="del mod">
          <ac:chgData name="João Luis Aguiar" userId="18a031d5cb8f2fde" providerId="LiveId" clId="{0805C3D9-3615-424E-A64D-2569AD358105}" dt="2023-07-17T19:05:40.865" v="4818" actId="478"/>
          <ac:picMkLst>
            <pc:docMk/>
            <pc:sldMk cId="2565434842" sldId="4088"/>
            <ac:picMk id="42" creationId="{EA7A936D-9B17-4EDB-04DD-681A0F8640F9}"/>
          </ac:picMkLst>
        </pc:picChg>
        <pc:picChg chg="add del mod">
          <ac:chgData name="João Luis Aguiar" userId="18a031d5cb8f2fde" providerId="LiveId" clId="{0805C3D9-3615-424E-A64D-2569AD358105}" dt="2023-07-17T19:05:17.495" v="4813" actId="478"/>
          <ac:picMkLst>
            <pc:docMk/>
            <pc:sldMk cId="2565434842" sldId="4088"/>
            <ac:picMk id="45" creationId="{32F087CE-27AA-90A5-85C0-A973B9BB33AE}"/>
          </ac:picMkLst>
        </pc:picChg>
        <pc:picChg chg="add mod">
          <ac:chgData name="João Luis Aguiar" userId="18a031d5cb8f2fde" providerId="LiveId" clId="{0805C3D9-3615-424E-A64D-2569AD358105}" dt="2023-07-17T19:05:52.946" v="4821" actId="1076"/>
          <ac:picMkLst>
            <pc:docMk/>
            <pc:sldMk cId="2565434842" sldId="4088"/>
            <ac:picMk id="46" creationId="{3CE16A92-1465-08D7-2292-444489FAB7AD}"/>
          </ac:picMkLst>
        </pc:picChg>
      </pc:sldChg>
      <pc:sldChg chg="add del">
        <pc:chgData name="João Luis Aguiar" userId="18a031d5cb8f2fde" providerId="LiveId" clId="{0805C3D9-3615-424E-A64D-2569AD358105}" dt="2023-07-17T13:57:10.278" v="1288"/>
        <pc:sldMkLst>
          <pc:docMk/>
          <pc:sldMk cId="1940079732" sldId="4089"/>
        </pc:sldMkLst>
      </pc:sldChg>
      <pc:sldChg chg="addSp delSp modSp add del mod">
        <pc:chgData name="João Luis Aguiar" userId="18a031d5cb8f2fde" providerId="LiveId" clId="{0805C3D9-3615-424E-A64D-2569AD358105}" dt="2023-07-17T19:43:53.018" v="5045" actId="14100"/>
        <pc:sldMkLst>
          <pc:docMk/>
          <pc:sldMk cId="3364166136" sldId="4089"/>
        </pc:sldMkLst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4" creationId="{008EF260-0FF6-D82A-06C2-8B358288E5A8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6" creationId="{34A66609-B1ED-0A7C-31A9-BCE4B2D8C75E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9" creationId="{ED1CEB5B-6CCC-A214-CF2E-363121D5931F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0" creationId="{14ACFCF7-572A-54A3-C7DC-EAC8F062BFF9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1" creationId="{A2AD88E2-3A1C-4AF4-1070-BA6DAACB8DC1}"/>
          </ac:spMkLst>
        </pc:spChg>
        <pc:spChg chg="mod">
          <ac:chgData name="João Luis Aguiar" userId="18a031d5cb8f2fde" providerId="LiveId" clId="{0805C3D9-3615-424E-A64D-2569AD358105}" dt="2023-07-17T19:09:44.591" v="4860" actId="255"/>
          <ac:spMkLst>
            <pc:docMk/>
            <pc:sldMk cId="3364166136" sldId="4089"/>
            <ac:spMk id="13" creationId="{00000000-0000-0000-0000-000000000000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4" creationId="{ADD908F3-E79E-7DEF-1381-370E366EB36A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5" creationId="{9D515DE6-F537-240E-933D-0D0AE9BB92E7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6" creationId="{CFEA1CAF-129E-12E9-A301-34D882353A4F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7" creationId="{FB306F39-DADC-5991-8AAA-9D313A7F0991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8" creationId="{13F2CD15-6DC4-655C-AB4C-782A68B37BC1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19" creationId="{DBE34EF4-4B2A-2C95-9F26-286C0CAD0ECF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0" creationId="{9834AA2B-1CBC-F056-25F0-B5F4B0DCE488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1" creationId="{DAFCE19B-53E1-04CB-869C-93494F269EDE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2" creationId="{13014B8F-FA45-AFD5-C9CB-0150AD7E1AB8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3" creationId="{24A983E4-F049-029F-BCCF-B51E338F2262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4" creationId="{26AF97DF-9B0A-E7EC-228C-4EAF9ADB4E00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5" creationId="{7118832B-D430-FB9B-2DF7-BFE66A665E65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6" creationId="{E4DDBF29-492F-E9BB-5D0D-58C117BE632C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7" creationId="{8141B8E1-A83A-CF7E-B490-DC061680BFE5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8" creationId="{8D2A338C-B6E6-FAAC-7514-5582F56701B0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29" creationId="{A29138CB-6C46-C6DB-DCC8-86E552A13423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30" creationId="{2CA05545-4463-DFA5-CBB8-E6841D24005E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31" creationId="{4099F5F5-5342-8340-EC80-FFCF30F3C50A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33" creationId="{15132D60-0F94-56FB-9CF5-F3C77CD77E96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34" creationId="{7DF22EBD-1C7F-A5FC-B6DD-A134DFC075E9}"/>
          </ac:spMkLst>
        </pc:spChg>
        <pc:spChg chg="add del mod">
          <ac:chgData name="João Luis Aguiar" userId="18a031d5cb8f2fde" providerId="LiveId" clId="{0805C3D9-3615-424E-A64D-2569AD358105}" dt="2023-07-17T13:59:22.959" v="1324"/>
          <ac:spMkLst>
            <pc:docMk/>
            <pc:sldMk cId="3364166136" sldId="4089"/>
            <ac:spMk id="35" creationId="{BA072EA1-8843-4FDC-31FF-99AD212351C6}"/>
          </ac:spMkLst>
        </pc:spChg>
        <pc:spChg chg="add del mod">
          <ac:chgData name="João Luis Aguiar" userId="18a031d5cb8f2fde" providerId="LiveId" clId="{0805C3D9-3615-424E-A64D-2569AD358105}" dt="2023-07-17T13:59:40.495" v="1326"/>
          <ac:spMkLst>
            <pc:docMk/>
            <pc:sldMk cId="3364166136" sldId="4089"/>
            <ac:spMk id="36" creationId="{DE8A370E-638A-E672-55E7-20C2D171F023}"/>
          </ac:spMkLst>
        </pc:spChg>
        <pc:spChg chg="add del mod">
          <ac:chgData name="João Luis Aguiar" userId="18a031d5cb8f2fde" providerId="LiveId" clId="{0805C3D9-3615-424E-A64D-2569AD358105}" dt="2023-07-17T13:59:40.495" v="1326"/>
          <ac:spMkLst>
            <pc:docMk/>
            <pc:sldMk cId="3364166136" sldId="4089"/>
            <ac:spMk id="37" creationId="{56A7E00F-E904-6C78-EA27-E14EC8882F98}"/>
          </ac:spMkLst>
        </pc:spChg>
        <pc:spChg chg="add del mod">
          <ac:chgData name="João Luis Aguiar" userId="18a031d5cb8f2fde" providerId="LiveId" clId="{0805C3D9-3615-424E-A64D-2569AD358105}" dt="2023-07-17T13:59:51.655" v="1328"/>
          <ac:spMkLst>
            <pc:docMk/>
            <pc:sldMk cId="3364166136" sldId="4089"/>
            <ac:spMk id="38" creationId="{9740917F-57E0-1693-1B5D-23D444BAC7CE}"/>
          </ac:spMkLst>
        </pc:spChg>
        <pc:spChg chg="add del mod">
          <ac:chgData name="João Luis Aguiar" userId="18a031d5cb8f2fde" providerId="LiveId" clId="{0805C3D9-3615-424E-A64D-2569AD358105}" dt="2023-07-17T13:59:51.655" v="1328"/>
          <ac:spMkLst>
            <pc:docMk/>
            <pc:sldMk cId="3364166136" sldId="4089"/>
            <ac:spMk id="39" creationId="{88F69D47-07C6-B7F6-EA01-4A2171235F35}"/>
          </ac:spMkLst>
        </pc:spChg>
        <pc:spChg chg="add mod">
          <ac:chgData name="João Luis Aguiar" userId="18a031d5cb8f2fde" providerId="LiveId" clId="{0805C3D9-3615-424E-A64D-2569AD358105}" dt="2023-07-17T14:00:18.084" v="1330"/>
          <ac:spMkLst>
            <pc:docMk/>
            <pc:sldMk cId="3364166136" sldId="4089"/>
            <ac:spMk id="40" creationId="{929093B9-712E-E322-6C17-5ABF6AD9C0C9}"/>
          </ac:spMkLst>
        </pc:spChg>
        <pc:spChg chg="add mod">
          <ac:chgData name="João Luis Aguiar" userId="18a031d5cb8f2fde" providerId="LiveId" clId="{0805C3D9-3615-424E-A64D-2569AD358105}" dt="2023-07-17T19:43:20.314" v="5043" actId="6549"/>
          <ac:spMkLst>
            <pc:docMk/>
            <pc:sldMk cId="3364166136" sldId="4089"/>
            <ac:spMk id="41" creationId="{3ADF028A-578D-B999-5274-81679DE6C1BA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42" creationId="{66B024EB-273A-89EC-D277-A43D70F64FE9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43" creationId="{F17B0C28-2737-090E-76BE-132D4FEC9EC5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44" creationId="{98BD70E1-8731-2646-29A5-25594F819CD1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45" creationId="{3ABDE516-709D-958E-65C0-E533E19DDF58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46" creationId="{37570DEC-4FBC-DC08-F1F6-C7D5A02C650D}"/>
          </ac:spMkLst>
        </pc:spChg>
        <pc:spChg chg="add mod">
          <ac:chgData name="João Luis Aguiar" userId="18a031d5cb8f2fde" providerId="LiveId" clId="{0805C3D9-3615-424E-A64D-2569AD358105}" dt="2023-07-17T14:22:55.011" v="1738" actId="1076"/>
          <ac:spMkLst>
            <pc:docMk/>
            <pc:sldMk cId="3364166136" sldId="4089"/>
            <ac:spMk id="47" creationId="{031EED5C-36AB-D157-8AF1-145FB5BE106D}"/>
          </ac:spMkLst>
        </pc:spChg>
        <pc:spChg chg="add del mod">
          <ac:chgData name="João Luis Aguiar" userId="18a031d5cb8f2fde" providerId="LiveId" clId="{0805C3D9-3615-424E-A64D-2569AD358105}" dt="2023-07-17T14:06:32.829" v="1430" actId="1076"/>
          <ac:spMkLst>
            <pc:docMk/>
            <pc:sldMk cId="3364166136" sldId="4089"/>
            <ac:spMk id="48" creationId="{0518485F-26A7-3A07-4BEC-29F4E44C2101}"/>
          </ac:spMkLst>
        </pc:spChg>
        <pc:spChg chg="add mod">
          <ac:chgData name="João Luis Aguiar" userId="18a031d5cb8f2fde" providerId="LiveId" clId="{0805C3D9-3615-424E-A64D-2569AD358105}" dt="2023-07-17T14:17:08.012" v="1705" actId="14100"/>
          <ac:spMkLst>
            <pc:docMk/>
            <pc:sldMk cId="3364166136" sldId="4089"/>
            <ac:spMk id="49" creationId="{48C6C20F-32A3-2313-FAB9-F8CD2C55F647}"/>
          </ac:spMkLst>
        </pc:spChg>
        <pc:spChg chg="add mod">
          <ac:chgData name="João Luis Aguiar" userId="18a031d5cb8f2fde" providerId="LiveId" clId="{0805C3D9-3615-424E-A64D-2569AD358105}" dt="2023-07-17T19:43:47.805" v="5044" actId="14100"/>
          <ac:spMkLst>
            <pc:docMk/>
            <pc:sldMk cId="3364166136" sldId="4089"/>
            <ac:spMk id="50" creationId="{61AB1608-5558-EBA9-911E-1CC9F6E0AAE3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51" creationId="{13E568C2-8F94-4F4A-0EE9-36700371F070}"/>
          </ac:spMkLst>
        </pc:spChg>
        <pc:spChg chg="add mod">
          <ac:chgData name="João Luis Aguiar" userId="18a031d5cb8f2fde" providerId="LiveId" clId="{0805C3D9-3615-424E-A64D-2569AD358105}" dt="2023-07-17T14:05:15.546" v="1424" actId="20577"/>
          <ac:spMkLst>
            <pc:docMk/>
            <pc:sldMk cId="3364166136" sldId="4089"/>
            <ac:spMk id="52" creationId="{0EE9EC92-486A-BD70-3CBE-613E7EC2D3B7}"/>
          </ac:spMkLst>
        </pc:spChg>
        <pc:spChg chg="add mod">
          <ac:chgData name="João Luis Aguiar" userId="18a031d5cb8f2fde" providerId="LiveId" clId="{0805C3D9-3615-424E-A64D-2569AD358105}" dt="2023-07-17T14:08:54.060" v="1526"/>
          <ac:spMkLst>
            <pc:docMk/>
            <pc:sldMk cId="3364166136" sldId="4089"/>
            <ac:spMk id="53" creationId="{877DA539-BF08-1C06-227E-EA5EC2CC538D}"/>
          </ac:spMkLst>
        </pc:spChg>
        <pc:spChg chg="add del mod">
          <ac:chgData name="João Luis Aguiar" userId="18a031d5cb8f2fde" providerId="LiveId" clId="{0805C3D9-3615-424E-A64D-2569AD358105}" dt="2023-07-17T14:03:00.332" v="1353" actId="478"/>
          <ac:spMkLst>
            <pc:docMk/>
            <pc:sldMk cId="3364166136" sldId="4089"/>
            <ac:spMk id="54" creationId="{023FC2AA-8394-6CC5-7E0A-0DB47D8D8929}"/>
          </ac:spMkLst>
        </pc:spChg>
        <pc:spChg chg="add mod">
          <ac:chgData name="João Luis Aguiar" userId="18a031d5cb8f2fde" providerId="LiveId" clId="{0805C3D9-3615-424E-A64D-2569AD358105}" dt="2023-07-17T14:16:37.048" v="1698" actId="20577"/>
          <ac:spMkLst>
            <pc:docMk/>
            <pc:sldMk cId="3364166136" sldId="4089"/>
            <ac:spMk id="55" creationId="{DE044BD2-7870-633F-60AC-A5858EAF016B}"/>
          </ac:spMkLst>
        </pc:spChg>
        <pc:spChg chg="add del mod">
          <ac:chgData name="João Luis Aguiar" userId="18a031d5cb8f2fde" providerId="LiveId" clId="{0805C3D9-3615-424E-A64D-2569AD358105}" dt="2023-07-17T14:03:03.213" v="1354" actId="478"/>
          <ac:spMkLst>
            <pc:docMk/>
            <pc:sldMk cId="3364166136" sldId="4089"/>
            <ac:spMk id="56" creationId="{05EE2B01-2BCA-A44C-DB5C-88B7224FDD2B}"/>
          </ac:spMkLst>
        </pc:spChg>
        <pc:spChg chg="add del mod">
          <ac:chgData name="João Luis Aguiar" userId="18a031d5cb8f2fde" providerId="LiveId" clId="{0805C3D9-3615-424E-A64D-2569AD358105}" dt="2023-07-17T14:10:41.099" v="1598" actId="478"/>
          <ac:spMkLst>
            <pc:docMk/>
            <pc:sldMk cId="3364166136" sldId="4089"/>
            <ac:spMk id="57" creationId="{35FF3793-675B-C213-676B-C6AF9A971D37}"/>
          </ac:spMkLst>
        </pc:spChg>
        <pc:spChg chg="add del mod">
          <ac:chgData name="João Luis Aguiar" userId="18a031d5cb8f2fde" providerId="LiveId" clId="{0805C3D9-3615-424E-A64D-2569AD358105}" dt="2023-07-17T14:03:05.173" v="1355" actId="478"/>
          <ac:spMkLst>
            <pc:docMk/>
            <pc:sldMk cId="3364166136" sldId="4089"/>
            <ac:spMk id="58" creationId="{A5CE0CCC-CCFF-7CFB-423E-BC25372CF79C}"/>
          </ac:spMkLst>
        </pc:spChg>
        <pc:spChg chg="add del mod">
          <ac:chgData name="João Luis Aguiar" userId="18a031d5cb8f2fde" providerId="LiveId" clId="{0805C3D9-3615-424E-A64D-2569AD358105}" dt="2023-07-17T14:03:07.747" v="1356" actId="478"/>
          <ac:spMkLst>
            <pc:docMk/>
            <pc:sldMk cId="3364166136" sldId="4089"/>
            <ac:spMk id="59" creationId="{F9A78F3B-FACA-4DF3-B7A3-5CCB00EFEB91}"/>
          </ac:spMkLst>
        </pc:spChg>
        <pc:spChg chg="add mod">
          <ac:chgData name="João Luis Aguiar" userId="18a031d5cb8f2fde" providerId="LiveId" clId="{0805C3D9-3615-424E-A64D-2569AD358105}" dt="2023-07-17T14:22:55.314" v="1739" actId="1076"/>
          <ac:spMkLst>
            <pc:docMk/>
            <pc:sldMk cId="3364166136" sldId="4089"/>
            <ac:spMk id="60" creationId="{BD4826F3-AD1B-DEC1-995F-653AA50C4F20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62" creationId="{2B099553-B673-7CE1-5D2D-D6799C207287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63" creationId="{5A940644-3E73-F7C0-672E-82D25F1C9B6C}"/>
          </ac:spMkLst>
        </pc:spChg>
        <pc:spChg chg="add mod">
          <ac:chgData name="João Luis Aguiar" userId="18a031d5cb8f2fde" providerId="LiveId" clId="{0805C3D9-3615-424E-A64D-2569AD358105}" dt="2023-07-17T14:01:28.253" v="1344"/>
          <ac:spMkLst>
            <pc:docMk/>
            <pc:sldMk cId="3364166136" sldId="4089"/>
            <ac:spMk id="1024" creationId="{DC7DA174-E71D-45FC-472D-4450E603D1D2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25" creationId="{107E850D-5370-EB76-4E84-444E6211647D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27" creationId="{D0608CC2-7BDE-5152-7B87-90A616927FD8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28" creationId="{BFD64B84-FF1F-6FF5-9E1C-7A3F413520E6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29" creationId="{B8B2A68C-1561-9793-5944-4E6E8808F536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0" creationId="{6262A0B1-B6E8-D21B-7204-1103379DC73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1" creationId="{E37D7EC6-317B-C745-134E-675DEC0FD400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2" creationId="{823DD073-D8B8-5511-F855-487AE3F2874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3" creationId="{5367AF66-343C-66C5-8A14-A7E15A7420CB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4" creationId="{D4EAF16C-4766-70E2-680F-F7879FA06079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5" creationId="{57557E17-C015-87CC-E12D-EC732EEA7B4A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6" creationId="{F8E3443B-7107-2CB3-629F-10A511B0C18F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7" creationId="{3029C92D-3617-2A22-7C3F-A9CEAA73A26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8" creationId="{2DFDF326-53E4-AEB5-2493-53D12344ED4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39" creationId="{25866FED-8E9A-E77E-F73B-CFBC0ACFFC4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0" creationId="{F9C6BE6C-304D-94E2-5758-34F22E7AA0E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1" creationId="{2C8B15C3-D546-E96E-2A01-B14B0F3487EC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2" creationId="{5BE14DA9-2FB1-F8D7-F5BE-2B2BEC47BA40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3" creationId="{AF6880DE-C7A2-6471-CBCD-53EA7EC839A5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4" creationId="{5B88BAC6-73F1-8B3B-6A86-EAFF3B61B067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6" creationId="{EDC94CB5-E2B6-9114-4491-BDF30E084A02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7" creationId="{BF8F22F4-9D91-9BCF-9C88-2986C77CEB4A}"/>
          </ac:spMkLst>
        </pc:spChg>
        <pc:spChg chg="add del mod">
          <ac:chgData name="João Luis Aguiar" userId="18a031d5cb8f2fde" providerId="LiveId" clId="{0805C3D9-3615-424E-A64D-2569AD358105}" dt="2023-07-17T14:01:48.873" v="1346"/>
          <ac:spMkLst>
            <pc:docMk/>
            <pc:sldMk cId="3364166136" sldId="4089"/>
            <ac:spMk id="1048" creationId="{19D7A02F-29E0-B384-A763-23A649889D00}"/>
          </ac:spMkLst>
        </pc:spChg>
        <pc:spChg chg="add mod">
          <ac:chgData name="João Luis Aguiar" userId="18a031d5cb8f2fde" providerId="LiveId" clId="{0805C3D9-3615-424E-A64D-2569AD358105}" dt="2023-07-17T17:28:16.245" v="2979" actId="20577"/>
          <ac:spMkLst>
            <pc:docMk/>
            <pc:sldMk cId="3364166136" sldId="4089"/>
            <ac:spMk id="1049" creationId="{28086CBD-41E9-D3B4-260E-E48EBA4F7BCF}"/>
          </ac:spMkLst>
        </pc:spChg>
        <pc:spChg chg="add del mod">
          <ac:chgData name="João Luis Aguiar" userId="18a031d5cb8f2fde" providerId="LiveId" clId="{0805C3D9-3615-424E-A64D-2569AD358105}" dt="2023-07-17T14:13:50.962" v="1614" actId="478"/>
          <ac:spMkLst>
            <pc:docMk/>
            <pc:sldMk cId="3364166136" sldId="4089"/>
            <ac:spMk id="1050" creationId="{C7C53EB2-CEC3-0B2E-D238-475D831624FB}"/>
          </ac:spMkLst>
        </pc:spChg>
        <pc:spChg chg="add mod">
          <ac:chgData name="João Luis Aguiar" userId="18a031d5cb8f2fde" providerId="LiveId" clId="{0805C3D9-3615-424E-A64D-2569AD358105}" dt="2023-07-17T14:08:25.378" v="1523" actId="14100"/>
          <ac:spMkLst>
            <pc:docMk/>
            <pc:sldMk cId="3364166136" sldId="4089"/>
            <ac:spMk id="1051" creationId="{B8DD9BE0-E90D-8DA6-6418-33BC120D85EF}"/>
          </ac:spMkLst>
        </pc:spChg>
        <pc:spChg chg="add mod">
          <ac:chgData name="João Luis Aguiar" userId="18a031d5cb8f2fde" providerId="LiveId" clId="{0805C3D9-3615-424E-A64D-2569AD358105}" dt="2023-07-17T17:28:40.970" v="2980" actId="13926"/>
          <ac:spMkLst>
            <pc:docMk/>
            <pc:sldMk cId="3364166136" sldId="4089"/>
            <ac:spMk id="1052" creationId="{DDCBF0B3-C670-6863-0BBB-9054A105F30C}"/>
          </ac:spMkLst>
        </pc:spChg>
        <pc:spChg chg="add del mod">
          <ac:chgData name="João Luis Aguiar" userId="18a031d5cb8f2fde" providerId="LiveId" clId="{0805C3D9-3615-424E-A64D-2569AD358105}" dt="2023-07-17T14:10:05.473" v="1595" actId="478"/>
          <ac:spMkLst>
            <pc:docMk/>
            <pc:sldMk cId="3364166136" sldId="4089"/>
            <ac:spMk id="1053" creationId="{25BA9228-3FE0-7AC5-B2EA-AD36D149B8C0}"/>
          </ac:spMkLst>
        </pc:spChg>
        <pc:spChg chg="add del mod">
          <ac:chgData name="João Luis Aguiar" userId="18a031d5cb8f2fde" providerId="LiveId" clId="{0805C3D9-3615-424E-A64D-2569AD358105}" dt="2023-07-17T14:13:37.553" v="1611" actId="478"/>
          <ac:spMkLst>
            <pc:docMk/>
            <pc:sldMk cId="3364166136" sldId="4089"/>
            <ac:spMk id="1054" creationId="{BA183835-2409-808A-5639-E8F2312A0BEF}"/>
          </ac:spMkLst>
        </pc:spChg>
        <pc:spChg chg="add mod">
          <ac:chgData name="João Luis Aguiar" userId="18a031d5cb8f2fde" providerId="LiveId" clId="{0805C3D9-3615-424E-A64D-2569AD358105}" dt="2023-07-17T17:28:49.921" v="2981" actId="13926"/>
          <ac:spMkLst>
            <pc:docMk/>
            <pc:sldMk cId="3364166136" sldId="4089"/>
            <ac:spMk id="1055" creationId="{691F3765-1560-9129-AF31-2EB941ADB313}"/>
          </ac:spMkLst>
        </pc:spChg>
        <pc:spChg chg="add mod">
          <ac:chgData name="João Luis Aguiar" userId="18a031d5cb8f2fde" providerId="LiveId" clId="{0805C3D9-3615-424E-A64D-2569AD358105}" dt="2023-07-17T14:16:40.706" v="1703" actId="20577"/>
          <ac:spMkLst>
            <pc:docMk/>
            <pc:sldMk cId="3364166136" sldId="4089"/>
            <ac:spMk id="1056" creationId="{59D8AFF7-99D3-137E-F555-1CAA02844546}"/>
          </ac:spMkLst>
        </pc:spChg>
        <pc:spChg chg="add mod">
          <ac:chgData name="João Luis Aguiar" userId="18a031d5cb8f2fde" providerId="LiveId" clId="{0805C3D9-3615-424E-A64D-2569AD358105}" dt="2023-07-17T19:43:53.018" v="5045" actId="14100"/>
          <ac:spMkLst>
            <pc:docMk/>
            <pc:sldMk cId="3364166136" sldId="4089"/>
            <ac:spMk id="1057" creationId="{5EABFE45-42BC-FBDB-6786-3517EF1A91EF}"/>
          </ac:spMkLst>
        </pc:spChg>
        <pc:spChg chg="add del mod">
          <ac:chgData name="João Luis Aguiar" userId="18a031d5cb8f2fde" providerId="LiveId" clId="{0805C3D9-3615-424E-A64D-2569AD358105}" dt="2023-07-17T14:13:58.196" v="1616"/>
          <ac:spMkLst>
            <pc:docMk/>
            <pc:sldMk cId="3364166136" sldId="4089"/>
            <ac:spMk id="1058" creationId="{DD43A1CD-BC5F-CA32-4424-1CD5C6AE76C2}"/>
          </ac:spMkLst>
        </pc:spChg>
        <pc:spChg chg="add mod">
          <ac:chgData name="João Luis Aguiar" userId="18a031d5cb8f2fde" providerId="LiveId" clId="{0805C3D9-3615-424E-A64D-2569AD358105}" dt="2023-07-17T14:16:20.432" v="1693" actId="20577"/>
          <ac:spMkLst>
            <pc:docMk/>
            <pc:sldMk cId="3364166136" sldId="4089"/>
            <ac:spMk id="1059" creationId="{5A961744-8F5E-581E-D218-E3FCE2C81CD6}"/>
          </ac:spMkLst>
        </pc:spChg>
        <pc:graphicFrameChg chg="del">
          <ac:chgData name="João Luis Aguiar" userId="18a031d5cb8f2fde" providerId="LiveId" clId="{0805C3D9-3615-424E-A64D-2569AD358105}" dt="2023-07-17T13:57:47.327" v="1318" actId="478"/>
          <ac:graphicFrameMkLst>
            <pc:docMk/>
            <pc:sldMk cId="3364166136" sldId="4089"/>
            <ac:graphicFrameMk id="7" creationId="{F3082EA6-7892-445C-BDDC-4D9ABED8F258}"/>
          </ac:graphicFrameMkLst>
        </pc:graphicFrameChg>
        <pc:picChg chg="del">
          <ac:chgData name="João Luis Aguiar" userId="18a031d5cb8f2fde" providerId="LiveId" clId="{0805C3D9-3615-424E-A64D-2569AD358105}" dt="2023-07-17T19:05:59.432" v="4822" actId="478"/>
          <ac:picMkLst>
            <pc:docMk/>
            <pc:sldMk cId="3364166136" sldId="4089"/>
            <ac:picMk id="2" creationId="{1BE3A7E8-DF16-CF90-1F29-CFEC0E4E75C9}"/>
          </ac:picMkLst>
        </pc:picChg>
        <pc:picChg chg="del">
          <ac:chgData name="João Luis Aguiar" userId="18a031d5cb8f2fde" providerId="LiveId" clId="{0805C3D9-3615-424E-A64D-2569AD358105}" dt="2023-07-17T13:57:50.955" v="1320" actId="478"/>
          <ac:picMkLst>
            <pc:docMk/>
            <pc:sldMk cId="3364166136" sldId="4089"/>
            <ac:picMk id="3" creationId="{00000000-0000-0000-0000-000000000000}"/>
          </ac:picMkLst>
        </pc:picChg>
        <pc:picChg chg="mod">
          <ac:chgData name="João Luis Aguiar" userId="18a031d5cb8f2fde" providerId="LiveId" clId="{0805C3D9-3615-424E-A64D-2569AD358105}" dt="2023-07-17T19:06:02.875" v="4824" actId="14100"/>
          <ac:picMkLst>
            <pc:docMk/>
            <pc:sldMk cId="3364166136" sldId="4089"/>
            <ac:picMk id="5" creationId="{00000000-0000-0000-0000-000000000000}"/>
          </ac:picMkLst>
        </pc:picChg>
        <pc:picChg chg="del">
          <ac:chgData name="João Luis Aguiar" userId="18a031d5cb8f2fde" providerId="LiveId" clId="{0805C3D9-3615-424E-A64D-2569AD358105}" dt="2023-07-17T13:57:53.021" v="1322" actId="478"/>
          <ac:picMkLst>
            <pc:docMk/>
            <pc:sldMk cId="3364166136" sldId="4089"/>
            <ac:picMk id="8" creationId="{A5316894-928B-4C48-F979-632D22ECDE1A}"/>
          </ac:picMkLst>
        </pc:picChg>
        <pc:picChg chg="del">
          <ac:chgData name="João Luis Aguiar" userId="18a031d5cb8f2fde" providerId="LiveId" clId="{0805C3D9-3615-424E-A64D-2569AD358105}" dt="2023-07-17T13:57:51.883" v="1321" actId="478"/>
          <ac:picMkLst>
            <pc:docMk/>
            <pc:sldMk cId="3364166136" sldId="4089"/>
            <ac:picMk id="1026" creationId="{00000000-0000-0000-0000-000000000000}"/>
          </ac:picMkLst>
        </pc:picChg>
        <pc:picChg chg="add mod">
          <ac:chgData name="João Luis Aguiar" userId="18a031d5cb8f2fde" providerId="LiveId" clId="{0805C3D9-3615-424E-A64D-2569AD358105}" dt="2023-07-17T19:06:00.425" v="4823"/>
          <ac:picMkLst>
            <pc:docMk/>
            <pc:sldMk cId="3364166136" sldId="4089"/>
            <ac:picMk id="1060" creationId="{A34E7CD3-D462-426A-00A9-A8DA5C644A4C}"/>
          </ac:picMkLst>
        </pc:picChg>
        <pc:cxnChg chg="del">
          <ac:chgData name="João Luis Aguiar" userId="18a031d5cb8f2fde" providerId="LiveId" clId="{0805C3D9-3615-424E-A64D-2569AD358105}" dt="2023-07-17T13:57:49.484" v="1319" actId="478"/>
          <ac:cxnSpMkLst>
            <pc:docMk/>
            <pc:sldMk cId="3364166136" sldId="4089"/>
            <ac:cxnSpMk id="12" creationId="{00000000-0000-0000-0000-000000000000}"/>
          </ac:cxnSpMkLst>
        </pc:cxnChg>
        <pc:cxnChg chg="add del mod">
          <ac:chgData name="João Luis Aguiar" userId="18a031d5cb8f2fde" providerId="LiveId" clId="{0805C3D9-3615-424E-A64D-2569AD358105}" dt="2023-07-17T13:59:22.959" v="1324"/>
          <ac:cxnSpMkLst>
            <pc:docMk/>
            <pc:sldMk cId="3364166136" sldId="4089"/>
            <ac:cxnSpMk id="32" creationId="{929FA024-9FFE-E6A7-8492-B0CFB326A789}"/>
          </ac:cxnSpMkLst>
        </pc:cxnChg>
        <pc:cxnChg chg="add mod">
          <ac:chgData name="João Luis Aguiar" userId="18a031d5cb8f2fde" providerId="LiveId" clId="{0805C3D9-3615-424E-A64D-2569AD358105}" dt="2023-07-17T14:01:28.253" v="1344"/>
          <ac:cxnSpMkLst>
            <pc:docMk/>
            <pc:sldMk cId="3364166136" sldId="4089"/>
            <ac:cxnSpMk id="61" creationId="{DAD5DABB-011F-CA93-A540-A9B7671551EA}"/>
          </ac:cxnSpMkLst>
        </pc:cxnChg>
        <pc:cxnChg chg="add del mod">
          <ac:chgData name="João Luis Aguiar" userId="18a031d5cb8f2fde" providerId="LiveId" clId="{0805C3D9-3615-424E-A64D-2569AD358105}" dt="2023-07-17T14:01:48.873" v="1346"/>
          <ac:cxnSpMkLst>
            <pc:docMk/>
            <pc:sldMk cId="3364166136" sldId="4089"/>
            <ac:cxnSpMk id="1045" creationId="{ED5BCD16-220C-CD82-E37A-EE35CB09265E}"/>
          </ac:cxnSpMkLst>
        </pc:cxnChg>
      </pc:sldChg>
      <pc:sldChg chg="addSp delSp modSp add del mod">
        <pc:chgData name="João Luis Aguiar" userId="18a031d5cb8f2fde" providerId="LiveId" clId="{0805C3D9-3615-424E-A64D-2569AD358105}" dt="2023-07-17T19:06:53.791" v="4834" actId="47"/>
        <pc:sldMkLst>
          <pc:docMk/>
          <pc:sldMk cId="950432939" sldId="4090"/>
        </pc:sldMkLst>
        <pc:spChg chg="mod">
          <ac:chgData name="João Luis Aguiar" userId="18a031d5cb8f2fde" providerId="LiveId" clId="{0805C3D9-3615-424E-A64D-2569AD358105}" dt="2023-07-17T14:44:12.902" v="1891" actId="207"/>
          <ac:spMkLst>
            <pc:docMk/>
            <pc:sldMk cId="950432939" sldId="4090"/>
            <ac:spMk id="13" creationId="{00000000-0000-0000-0000-000000000000}"/>
          </ac:spMkLst>
        </pc:spChg>
        <pc:spChg chg="del">
          <ac:chgData name="João Luis Aguiar" userId="18a031d5cb8f2fde" providerId="LiveId" clId="{0805C3D9-3615-424E-A64D-2569AD358105}" dt="2023-07-17T14:44:29.532" v="1892" actId="478"/>
          <ac:spMkLst>
            <pc:docMk/>
            <pc:sldMk cId="950432939" sldId="4090"/>
            <ac:spMk id="18" creationId="{00000000-0000-0000-0000-000000000000}"/>
          </ac:spMkLst>
        </pc:spChg>
        <pc:graphicFrameChg chg="add mod modGraphic">
          <ac:chgData name="João Luis Aguiar" userId="18a031d5cb8f2fde" providerId="LiveId" clId="{0805C3D9-3615-424E-A64D-2569AD358105}" dt="2023-07-17T14:53:44.287" v="2115" actId="20577"/>
          <ac:graphicFrameMkLst>
            <pc:docMk/>
            <pc:sldMk cId="950432939" sldId="4090"/>
            <ac:graphicFrameMk id="3" creationId="{C2795653-2FE2-1CEA-25E1-C51C003E6C10}"/>
          </ac:graphicFrameMkLst>
        </pc:graphicFrameChg>
        <pc:picChg chg="del">
          <ac:chgData name="João Luis Aguiar" userId="18a031d5cb8f2fde" providerId="LiveId" clId="{0805C3D9-3615-424E-A64D-2569AD358105}" dt="2023-07-17T14:45:48.513" v="1901" actId="478"/>
          <ac:picMkLst>
            <pc:docMk/>
            <pc:sldMk cId="950432939" sldId="4090"/>
            <ac:picMk id="4" creationId="{00000000-0000-0000-0000-000000000000}"/>
          </ac:picMkLst>
        </pc:picChg>
      </pc:sldChg>
      <pc:sldChg chg="add del">
        <pc:chgData name="João Luis Aguiar" userId="18a031d5cb8f2fde" providerId="LiveId" clId="{0805C3D9-3615-424E-A64D-2569AD358105}" dt="2023-07-17T14:20:06.048" v="1720" actId="47"/>
        <pc:sldMkLst>
          <pc:docMk/>
          <pc:sldMk cId="1871884465" sldId="4090"/>
        </pc:sldMkLst>
      </pc:sldChg>
      <pc:sldChg chg="addSp delSp modSp add mod">
        <pc:chgData name="João Luis Aguiar" userId="18a031d5cb8f2fde" providerId="LiveId" clId="{0805C3D9-3615-424E-A64D-2569AD358105}" dt="2023-07-17T19:06:18.806" v="4828" actId="14100"/>
        <pc:sldMkLst>
          <pc:docMk/>
          <pc:sldMk cId="1255308302" sldId="4091"/>
        </pc:sldMkLst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4" creationId="{19FC5BF9-9F52-21FA-ED84-67745ABB4EC2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6" creationId="{F7B4C9DE-2DB6-052A-CFD9-AA7290CEABCB}"/>
          </ac:spMkLst>
        </pc:spChg>
        <pc:spChg chg="del">
          <ac:chgData name="João Luis Aguiar" userId="18a031d5cb8f2fde" providerId="LiveId" clId="{0805C3D9-3615-424E-A64D-2569AD358105}" dt="2023-07-17T14:55:49.145" v="2119" actId="478"/>
          <ac:spMkLst>
            <pc:docMk/>
            <pc:sldMk cId="1255308302" sldId="4091"/>
            <ac:spMk id="8" creationId="{C443FE5C-F3F2-4048-8868-8560BA32FEFF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9" creationId="{10B95A9B-6827-3BCD-D3F4-5E72D5F01875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0" creationId="{D2496CFC-4A1E-6E3B-00E2-A64259225505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1" creationId="{3F4ED196-3172-43E7-8534-52712C4BB3B1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2" creationId="{981A5219-FAED-7ACE-1B3D-DA2D4A7F0582}"/>
          </ac:spMkLst>
        </pc:spChg>
        <pc:spChg chg="mod">
          <ac:chgData name="João Luis Aguiar" userId="18a031d5cb8f2fde" providerId="LiveId" clId="{0805C3D9-3615-424E-A64D-2569AD358105}" dt="2023-07-17T14:57:57.174" v="2213" actId="20577"/>
          <ac:spMkLst>
            <pc:docMk/>
            <pc:sldMk cId="1255308302" sldId="4091"/>
            <ac:spMk id="13" creationId="{00000000-0000-0000-0000-000000000000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4" creationId="{507BE17B-934C-73A1-F8B0-D9C7ED881F04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5" creationId="{89C9CCB4-8146-3E54-8D00-121A3C0E21AE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6" creationId="{FDDD9096-C31E-D16F-ABCD-B59491BBF7AD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7" creationId="{D91F15E7-721B-8265-E340-EE917A45788E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8" creationId="{BD3DC27C-CD0B-ABE1-D66B-C13F0CC5F3E6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19" creationId="{CF528964-574B-8574-16ED-26085594186B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0" creationId="{3C66FF84-6FB0-CE80-CDB9-0EEEDD070C43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1" creationId="{501378E1-D444-A586-A619-96F30A163FBE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2" creationId="{D3E1AA97-012E-6E9A-68AE-C83470A4843D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3" creationId="{31C71F9F-F88A-1A90-A187-CFE5825A926A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4" creationId="{DA5513CF-417E-2208-C3FC-51ACD1C8BB38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5" creationId="{C8FAF0AB-BB05-AAF6-388F-9E0C44A08B91}"/>
          </ac:spMkLst>
        </pc:spChg>
        <pc:spChg chg="mod">
          <ac:chgData name="João Luis Aguiar" userId="18a031d5cb8f2fde" providerId="LiveId" clId="{0805C3D9-3615-424E-A64D-2569AD358105}" dt="2023-07-17T14:55:56.611" v="2120"/>
          <ac:spMkLst>
            <pc:docMk/>
            <pc:sldMk cId="1255308302" sldId="4091"/>
            <ac:spMk id="26" creationId="{3618C557-7822-ABA2-D104-9CF1AB85EEDD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28" creationId="{A93532DC-E6EB-2B26-903E-818DA8E5A520}"/>
          </ac:spMkLst>
        </pc:spChg>
        <pc:spChg chg="mod">
          <ac:chgData name="João Luis Aguiar" userId="18a031d5cb8f2fde" providerId="LiveId" clId="{0805C3D9-3615-424E-A64D-2569AD358105}" dt="2023-07-17T17:29:56.270" v="2984" actId="207"/>
          <ac:spMkLst>
            <pc:docMk/>
            <pc:sldMk cId="1255308302" sldId="4091"/>
            <ac:spMk id="29" creationId="{BE6A39C5-991A-FE50-874B-D32BE45C5696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30" creationId="{28B36015-F1C0-49C3-4254-9463744003DE}"/>
          </ac:spMkLst>
        </pc:spChg>
        <pc:spChg chg="mod">
          <ac:chgData name="João Luis Aguiar" userId="18a031d5cb8f2fde" providerId="LiveId" clId="{0805C3D9-3615-424E-A64D-2569AD358105}" dt="2023-07-17T17:30:01.742" v="2985" actId="207"/>
          <ac:spMkLst>
            <pc:docMk/>
            <pc:sldMk cId="1255308302" sldId="4091"/>
            <ac:spMk id="31" creationId="{F86266CE-2FC3-6142-BA81-064FBDEF52B1}"/>
          </ac:spMkLst>
        </pc:spChg>
        <pc:spChg chg="mod">
          <ac:chgData name="João Luis Aguiar" userId="18a031d5cb8f2fde" providerId="LiveId" clId="{0805C3D9-3615-424E-A64D-2569AD358105}" dt="2023-07-17T17:30:18.309" v="2987" actId="207"/>
          <ac:spMkLst>
            <pc:docMk/>
            <pc:sldMk cId="1255308302" sldId="4091"/>
            <ac:spMk id="32" creationId="{FD0188D7-2233-1E50-F079-53FCE910112D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33" creationId="{342EAD31-D17B-9D31-FF60-1EA71D153FF1}"/>
          </ac:spMkLst>
        </pc:spChg>
        <pc:spChg chg="mod">
          <ac:chgData name="João Luis Aguiar" userId="18a031d5cb8f2fde" providerId="LiveId" clId="{0805C3D9-3615-424E-A64D-2569AD358105}" dt="2023-07-17T17:30:08.238" v="2986" actId="207"/>
          <ac:spMkLst>
            <pc:docMk/>
            <pc:sldMk cId="1255308302" sldId="4091"/>
            <ac:spMk id="34" creationId="{193AEF46-D662-0A01-3DB8-3DA3D7A45253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35" creationId="{BAA55ACB-2ABB-3673-D699-50133CB6E10F}"/>
          </ac:spMkLst>
        </pc:spChg>
        <pc:spChg chg="mod">
          <ac:chgData name="João Luis Aguiar" userId="18a031d5cb8f2fde" providerId="LiveId" clId="{0805C3D9-3615-424E-A64D-2569AD358105}" dt="2023-07-17T17:30:23.408" v="2988" actId="207"/>
          <ac:spMkLst>
            <pc:docMk/>
            <pc:sldMk cId="1255308302" sldId="4091"/>
            <ac:spMk id="36" creationId="{0BDAE02D-53B0-AB55-D277-640D169E84EB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37" creationId="{715E420B-36F4-CF3B-225E-2F25ED251919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38" creationId="{7F62183B-9740-DC19-6B96-3A88B9C4EF1D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39" creationId="{3548E803-9D49-5C81-7EA3-BA0F8D964A16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0" creationId="{7A85A0BD-CB62-A1E0-F48F-D5D407AB5232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1" creationId="{E9BB225C-2D4E-9247-3868-569D9FC2573D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2" creationId="{90AEAB1B-DC3E-534C-503B-E2168DA64D38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3" creationId="{2B47820E-2A12-9300-8B63-0DD73BFCEFA0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4" creationId="{056392F9-330D-6D0B-8CB9-5DCE5D56E0B3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5" creationId="{BFC75005-6CEE-584A-1C77-4A126E358B19}"/>
          </ac:spMkLst>
        </pc:spChg>
        <pc:spChg chg="mod">
          <ac:chgData name="João Luis Aguiar" userId="18a031d5cb8f2fde" providerId="LiveId" clId="{0805C3D9-3615-424E-A64D-2569AD358105}" dt="2023-07-17T14:56:21.060" v="2124"/>
          <ac:spMkLst>
            <pc:docMk/>
            <pc:sldMk cId="1255308302" sldId="4091"/>
            <ac:spMk id="46" creationId="{B228D0B2-5FC0-4D95-EDAF-586BFBBF7011}"/>
          </ac:spMkLst>
        </pc:spChg>
        <pc:spChg chg="add mod">
          <ac:chgData name="João Luis Aguiar" userId="18a031d5cb8f2fde" providerId="LiveId" clId="{0805C3D9-3615-424E-A64D-2569AD358105}" dt="2023-07-17T14:56:29.839" v="2125"/>
          <ac:spMkLst>
            <pc:docMk/>
            <pc:sldMk cId="1255308302" sldId="4091"/>
            <ac:spMk id="47" creationId="{11CE6865-7596-4F9B-4C80-38DA88FC3F25}"/>
          </ac:spMkLst>
        </pc:spChg>
        <pc:grpChg chg="add del mod">
          <ac:chgData name="João Luis Aguiar" userId="18a031d5cb8f2fde" providerId="LiveId" clId="{0805C3D9-3615-424E-A64D-2569AD358105}" dt="2023-07-17T14:56:12.935" v="2123"/>
          <ac:grpSpMkLst>
            <pc:docMk/>
            <pc:sldMk cId="1255308302" sldId="4091"/>
            <ac:grpSpMk id="3" creationId="{6638A1D8-AB24-4D49-D3F0-10D6CEDE0068}"/>
          </ac:grpSpMkLst>
        </pc:grpChg>
        <pc:grpChg chg="add mod">
          <ac:chgData name="João Luis Aguiar" userId="18a031d5cb8f2fde" providerId="LiveId" clId="{0805C3D9-3615-424E-A64D-2569AD358105}" dt="2023-07-17T14:56:21.060" v="2124"/>
          <ac:grpSpMkLst>
            <pc:docMk/>
            <pc:sldMk cId="1255308302" sldId="4091"/>
            <ac:grpSpMk id="27" creationId="{774D5935-168E-4AF3-5D0F-F704F866DEF4}"/>
          </ac:grpSpMkLst>
        </pc:grpChg>
        <pc:picChg chg="mod">
          <ac:chgData name="João Luis Aguiar" userId="18a031d5cb8f2fde" providerId="LiveId" clId="{0805C3D9-3615-424E-A64D-2569AD358105}" dt="2023-07-17T19:06:18.806" v="4828" actId="14100"/>
          <ac:picMkLst>
            <pc:docMk/>
            <pc:sldMk cId="1255308302" sldId="4091"/>
            <ac:picMk id="5" creationId="{00000000-0000-0000-0000-000000000000}"/>
          </ac:picMkLst>
        </pc:picChg>
        <pc:picChg chg="add del">
          <ac:chgData name="João Luis Aguiar" userId="18a031d5cb8f2fde" providerId="LiveId" clId="{0805C3D9-3615-424E-A64D-2569AD358105}" dt="2023-07-17T14:56:32.808" v="2126" actId="478"/>
          <ac:picMkLst>
            <pc:docMk/>
            <pc:sldMk cId="1255308302" sldId="4091"/>
            <ac:picMk id="7" creationId="{00000000-0000-0000-0000-000000000000}"/>
          </ac:picMkLst>
        </pc:picChg>
        <pc:picChg chg="add mod">
          <ac:chgData name="João Luis Aguiar" userId="18a031d5cb8f2fde" providerId="LiveId" clId="{0805C3D9-3615-424E-A64D-2569AD358105}" dt="2023-07-17T19:06:15.266" v="4827" actId="14100"/>
          <ac:picMkLst>
            <pc:docMk/>
            <pc:sldMk cId="1255308302" sldId="4091"/>
            <ac:picMk id="48" creationId="{8F62F2EA-B4AA-F682-584F-CE5662E8697F}"/>
          </ac:picMkLst>
        </pc:picChg>
      </pc:sldChg>
      <pc:sldChg chg="addSp delSp modSp add mod ord">
        <pc:chgData name="João Luis Aguiar" userId="18a031d5cb8f2fde" providerId="LiveId" clId="{0805C3D9-3615-424E-A64D-2569AD358105}" dt="2023-07-17T19:46:38.962" v="5065" actId="20577"/>
        <pc:sldMkLst>
          <pc:docMk/>
          <pc:sldMk cId="1346466248" sldId="4092"/>
        </pc:sldMkLst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4" creationId="{CC2208A8-E1CA-2F20-3923-7D7C15EBB051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6" creationId="{FECEB454-A212-108B-C4DE-1003C2538C89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7" creationId="{91B77563-4B19-29E1-93B4-6A2963064342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8" creationId="{09BFDB84-E86C-93E8-2056-4C08948BD6F2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9" creationId="{B6FA892A-2730-3C0A-EFA0-068668FC061D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0" creationId="{6B9EE8AC-4C32-B127-EABD-FEF5804CBD95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1" creationId="{9A9039FA-41E0-8A03-2825-0D1405918438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2" creationId="{DE71EBA9-DBF1-CBCE-3EF4-E04CB183DFF1}"/>
          </ac:spMkLst>
        </pc:spChg>
        <pc:spChg chg="mod">
          <ac:chgData name="João Luis Aguiar" userId="18a031d5cb8f2fde" providerId="LiveId" clId="{0805C3D9-3615-424E-A64D-2569AD358105}" dt="2023-07-17T19:09:27.695" v="4859" actId="255"/>
          <ac:spMkLst>
            <pc:docMk/>
            <pc:sldMk cId="1346466248" sldId="4092"/>
            <ac:spMk id="13" creationId="{00000000-0000-0000-0000-000000000000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4" creationId="{264F83A1-25EB-DFD1-2EA6-94885A755440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5" creationId="{9D36E827-AF5B-93DE-1F32-2D920AF4C78A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6" creationId="{84446D42-A309-4816-BD0D-566D0359FA22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7" creationId="{3D7EB27C-5676-D86F-1D0B-3C5B293E4453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8" creationId="{AC454401-2FF8-E9DB-011E-89D0679743C9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19" creationId="{8AD0A6C2-42FC-7299-D4F9-3AD253DF37D6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0" creationId="{D9D3EEAD-51AF-1B26-C64C-A4375DAE3569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1" creationId="{7DE6C45A-B4E9-D681-F897-95C0DC264AE2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2" creationId="{58202E76-BB00-FFBB-FE6A-5765C45FB812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3" creationId="{B3A2CEBE-BAC2-6ECD-8E0B-A3E25F895EF1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4" creationId="{9544F83D-7ADE-02A8-E46B-C157E7E66BE5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5" creationId="{29FB131C-38DF-0E1C-0E99-614B37CE4E86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6" creationId="{0F71E8F6-FFF4-ED98-EE28-7AF33EFC2C0D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7" creationId="{062585D3-56A2-6800-6210-C21A1439BBAD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8" creationId="{60A7FA8B-6F66-B6B8-156B-75F9BDBC2729}"/>
          </ac:spMkLst>
        </pc:spChg>
        <pc:spChg chg="add del mod">
          <ac:chgData name="João Luis Aguiar" userId="18a031d5cb8f2fde" providerId="LiveId" clId="{0805C3D9-3615-424E-A64D-2569AD358105}" dt="2023-07-17T17:35:50.897" v="2994"/>
          <ac:spMkLst>
            <pc:docMk/>
            <pc:sldMk cId="1346466248" sldId="4092"/>
            <ac:spMk id="29" creationId="{697FA8A7-CA07-8A19-A80F-9BC653B484F0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0" creationId="{3485A3A3-C06C-ECF1-F4B4-BBC385732E7E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1" creationId="{E7E76645-6747-80C8-25C0-3B8BBF6AB266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2" creationId="{5499BBDC-ECE3-4DE8-A187-72668D9D3384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3" creationId="{9C11ADE2-354D-EF1D-00B2-C3B29B43D30D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4" creationId="{5DE03720-5655-DAA5-0B23-E3559D4AF469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5" creationId="{B5CCB30D-2269-7D45-9BC3-6F27A94919D9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6" creationId="{7CE3A63B-A5A1-6632-AA8F-85FB122813DB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7" creationId="{2C026ADA-4A82-9343-4581-36FDCCF868BB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8" creationId="{2C2507FE-BBAB-E852-43B0-30FB00A4333A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39" creationId="{49E0F7E5-D15C-E314-0808-56C061CC0358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0" creationId="{2AD0A6A1-5804-7B77-948D-28D4DBAC7E73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1" creationId="{A8196EB0-1612-4A94-4EA1-D55EF9909175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2" creationId="{1F04DADA-7F97-2BC4-C75B-6723F1E8F842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3" creationId="{A100B2BC-E049-5FD6-5767-00CD7182E81D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4" creationId="{AA238DB0-709D-62C2-51A5-19AC9096843F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5" creationId="{56693437-31E9-A11B-D58F-03FC3431A691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6" creationId="{08AB2DA2-247B-EC2D-AAD4-558977006378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7" creationId="{D08595BE-EACD-C452-F8B8-83F17F93EDCF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8" creationId="{37E601BB-E6F1-D3FB-CE3F-114AE3C4D167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49" creationId="{2F62EBA3-C945-1CAD-C158-4149280F114A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50" creationId="{A76DA455-E3F9-D546-FB25-E06835DC16AF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51" creationId="{14836E02-1C19-E5D7-79D4-68DB3A319EDF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52" creationId="{C2F6C027-22BC-168A-7DC0-E95D61128398}"/>
          </ac:spMkLst>
        </pc:spChg>
        <pc:spChg chg="add del mod">
          <ac:chgData name="João Luis Aguiar" userId="18a031d5cb8f2fde" providerId="LiveId" clId="{0805C3D9-3615-424E-A64D-2569AD358105}" dt="2023-07-17T17:36:08.441" v="2996"/>
          <ac:spMkLst>
            <pc:docMk/>
            <pc:sldMk cId="1346466248" sldId="4092"/>
            <ac:spMk id="53" creationId="{22BE9F4F-1570-01B0-67ED-BC06469F1203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54" creationId="{75231761-2EB9-A5B3-49FD-372B40D7CCED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55" creationId="{4114FABD-1A96-58CE-7D08-B11E78254269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56" creationId="{926A8B6D-C029-6775-1C8C-7C0658822A58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57" creationId="{8D17C063-98CB-721B-928A-0A13DB486C75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58" creationId="{2B7ACB0D-D18C-C10D-1F16-58989C7D9B0C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59" creationId="{84375B0F-D4AB-D252-73F2-8C10F7931520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0" creationId="{83AE33B7-8B18-4320-2910-0AF56DD26F72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1" creationId="{33280389-7814-B4E5-42BC-73288863D7CE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2" creationId="{5ADA27C6-3612-DD9E-07DE-17BB877D9583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3" creationId="{38A522C0-0E01-F225-4324-3187EECB8091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4" creationId="{83A53517-82A4-FCC1-98F1-03B270ACAB61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5" creationId="{02B89FDA-1613-9CB1-F25B-9A9658E5CD5B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6" creationId="{78DF0CC2-6243-B379-EC34-095C87AFAA4F}"/>
          </ac:spMkLst>
        </pc:spChg>
        <pc:spChg chg="add del mod">
          <ac:chgData name="João Luis Aguiar" userId="18a031d5cb8f2fde" providerId="LiveId" clId="{0805C3D9-3615-424E-A64D-2569AD358105}" dt="2023-07-17T17:37:12.157" v="3004"/>
          <ac:spMkLst>
            <pc:docMk/>
            <pc:sldMk cId="1346466248" sldId="4092"/>
            <ac:spMk id="67" creationId="{A3E24CDA-EF87-4C30-1110-A806A43D21AF}"/>
          </ac:spMkLst>
        </pc:spChg>
        <pc:spChg chg="add del mod">
          <ac:chgData name="João Luis Aguiar" userId="18a031d5cb8f2fde" providerId="LiveId" clId="{0805C3D9-3615-424E-A64D-2569AD358105}" dt="2023-07-17T17:38:07.896" v="3018"/>
          <ac:spMkLst>
            <pc:docMk/>
            <pc:sldMk cId="1346466248" sldId="4092"/>
            <ac:spMk id="68" creationId="{A9CE6D93-BEDC-B51F-981C-72B0D08E01B6}"/>
          </ac:spMkLst>
        </pc:spChg>
        <pc:spChg chg="add del mod">
          <ac:chgData name="João Luis Aguiar" userId="18a031d5cb8f2fde" providerId="LiveId" clId="{0805C3D9-3615-424E-A64D-2569AD358105}" dt="2023-07-17T17:38:07.896" v="3018"/>
          <ac:spMkLst>
            <pc:docMk/>
            <pc:sldMk cId="1346466248" sldId="4092"/>
            <ac:spMk id="69" creationId="{9332524C-9A9B-A8A7-3939-DDD63C6552EE}"/>
          </ac:spMkLst>
        </pc:spChg>
        <pc:spChg chg="add del mod">
          <ac:chgData name="João Luis Aguiar" userId="18a031d5cb8f2fde" providerId="LiveId" clId="{0805C3D9-3615-424E-A64D-2569AD358105}" dt="2023-07-17T17:38:03.510" v="3012"/>
          <ac:spMkLst>
            <pc:docMk/>
            <pc:sldMk cId="1346466248" sldId="4092"/>
            <ac:spMk id="70" creationId="{D1F50059-F8BB-CE94-643B-EA09C0DC6C29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1" creationId="{EBEE6641-0F34-EDE5-2776-5D800846609A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2" creationId="{C2FE0263-E757-76BB-5A9A-F291E1FED3EC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3" creationId="{5A21DE86-A8E3-2D30-4922-7C3D9D1CF193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4" creationId="{E7368453-3F57-C6D6-6D0E-CB9A254A40D5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5" creationId="{794B8545-D909-17F0-4F9E-4C97759B09B8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6" creationId="{84EFEA12-BEBF-B1BB-DCD4-1086F43E4E30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77" creationId="{0734DAFF-303B-58E3-85E9-7BC82D2D58A8}"/>
          </ac:spMkLst>
        </pc:spChg>
        <pc:spChg chg="add mod">
          <ac:chgData name="João Luis Aguiar" userId="18a031d5cb8f2fde" providerId="LiveId" clId="{0805C3D9-3615-424E-A64D-2569AD358105}" dt="2023-07-17T17:42:26.528" v="3197" actId="20577"/>
          <ac:spMkLst>
            <pc:docMk/>
            <pc:sldMk cId="1346466248" sldId="4092"/>
            <ac:spMk id="78" creationId="{4D2E8CB8-6E4F-5D35-105C-CC6FEA83A897}"/>
          </ac:spMkLst>
        </pc:spChg>
        <pc:spChg chg="add mod">
          <ac:chgData name="João Luis Aguiar" userId="18a031d5cb8f2fde" providerId="LiveId" clId="{0805C3D9-3615-424E-A64D-2569AD358105}" dt="2023-07-17T18:09:30.472" v="4213" actId="1076"/>
          <ac:spMkLst>
            <pc:docMk/>
            <pc:sldMk cId="1346466248" sldId="4092"/>
            <ac:spMk id="79" creationId="{9BF850B5-2DC2-0319-54B5-DC83B19BA049}"/>
          </ac:spMkLst>
        </pc:spChg>
        <pc:spChg chg="add mod">
          <ac:chgData name="João Luis Aguiar" userId="18a031d5cb8f2fde" providerId="LiveId" clId="{0805C3D9-3615-424E-A64D-2569AD358105}" dt="2023-07-17T18:07:11.080" v="4185" actId="1076"/>
          <ac:spMkLst>
            <pc:docMk/>
            <pc:sldMk cId="1346466248" sldId="4092"/>
            <ac:spMk id="80" creationId="{CE06CFAD-9DB4-2842-426A-86A21DFD6167}"/>
          </ac:spMkLst>
        </pc:spChg>
        <pc:spChg chg="add del mod">
          <ac:chgData name="João Luis Aguiar" userId="18a031d5cb8f2fde" providerId="LiveId" clId="{0805C3D9-3615-424E-A64D-2569AD358105}" dt="2023-07-17T17:49:10.356" v="3419" actId="478"/>
          <ac:spMkLst>
            <pc:docMk/>
            <pc:sldMk cId="1346466248" sldId="4092"/>
            <ac:spMk id="81" creationId="{5CFD2984-A2AE-7B59-9C22-306FB95E0140}"/>
          </ac:spMkLst>
        </pc:spChg>
        <pc:spChg chg="add mod">
          <ac:chgData name="João Luis Aguiar" userId="18a031d5cb8f2fde" providerId="LiveId" clId="{0805C3D9-3615-424E-A64D-2569AD358105}" dt="2023-07-17T18:07:43.803" v="4192" actId="1076"/>
          <ac:spMkLst>
            <pc:docMk/>
            <pc:sldMk cId="1346466248" sldId="4092"/>
            <ac:spMk id="82" creationId="{2CA20AB7-352F-2FE1-A266-9861B97C31CD}"/>
          </ac:spMkLst>
        </pc:spChg>
        <pc:spChg chg="add del mod">
          <ac:chgData name="João Luis Aguiar" userId="18a031d5cb8f2fde" providerId="LiveId" clId="{0805C3D9-3615-424E-A64D-2569AD358105}" dt="2023-07-17T17:49:18.533" v="3421" actId="478"/>
          <ac:spMkLst>
            <pc:docMk/>
            <pc:sldMk cId="1346466248" sldId="4092"/>
            <ac:spMk id="83" creationId="{C3564E59-61B6-DE0C-76C1-81D9E1C570FC}"/>
          </ac:spMkLst>
        </pc:spChg>
        <pc:spChg chg="add mod">
          <ac:chgData name="João Luis Aguiar" userId="18a031d5cb8f2fde" providerId="LiveId" clId="{0805C3D9-3615-424E-A64D-2569AD358105}" dt="2023-07-17T17:40:29.544" v="3128" actId="20577"/>
          <ac:spMkLst>
            <pc:docMk/>
            <pc:sldMk cId="1346466248" sldId="4092"/>
            <ac:spMk id="84" creationId="{DB6B0667-C2D2-900C-C365-96166F30B0A2}"/>
          </ac:spMkLst>
        </pc:spChg>
        <pc:spChg chg="add del mod">
          <ac:chgData name="João Luis Aguiar" userId="18a031d5cb8f2fde" providerId="LiveId" clId="{0805C3D9-3615-424E-A64D-2569AD358105}" dt="2023-07-17T17:53:50.199" v="3644" actId="478"/>
          <ac:spMkLst>
            <pc:docMk/>
            <pc:sldMk cId="1346466248" sldId="4092"/>
            <ac:spMk id="85" creationId="{6D9AEF54-1F42-555B-0DC0-17C4BCDF6190}"/>
          </ac:spMkLst>
        </pc:spChg>
        <pc:spChg chg="add mod">
          <ac:chgData name="João Luis Aguiar" userId="18a031d5cb8f2fde" providerId="LiveId" clId="{0805C3D9-3615-424E-A64D-2569AD358105}" dt="2023-07-17T18:07:57.487" v="4195" actId="1076"/>
          <ac:spMkLst>
            <pc:docMk/>
            <pc:sldMk cId="1346466248" sldId="4092"/>
            <ac:spMk id="86" creationId="{A26763AD-A53D-4DCE-D9AD-E4066440BFD6}"/>
          </ac:spMkLst>
        </pc:spChg>
        <pc:spChg chg="add del mod">
          <ac:chgData name="João Luis Aguiar" userId="18a031d5cb8f2fde" providerId="LiveId" clId="{0805C3D9-3615-424E-A64D-2569AD358105}" dt="2023-07-17T17:54:19.048" v="3649" actId="478"/>
          <ac:spMkLst>
            <pc:docMk/>
            <pc:sldMk cId="1346466248" sldId="4092"/>
            <ac:spMk id="87" creationId="{98FE5EC7-389E-F804-765F-7EEAF552E063}"/>
          </ac:spMkLst>
        </pc:spChg>
        <pc:spChg chg="add mod">
          <ac:chgData name="João Luis Aguiar" userId="18a031d5cb8f2fde" providerId="LiveId" clId="{0805C3D9-3615-424E-A64D-2569AD358105}" dt="2023-07-17T17:41:33.491" v="3167" actId="20577"/>
          <ac:spMkLst>
            <pc:docMk/>
            <pc:sldMk cId="1346466248" sldId="4092"/>
            <ac:spMk id="88" creationId="{6905A2E5-AEBD-73BE-7DCD-691E954CFA1F}"/>
          </ac:spMkLst>
        </pc:spChg>
        <pc:spChg chg="add del mod">
          <ac:chgData name="João Luis Aguiar" userId="18a031d5cb8f2fde" providerId="LiveId" clId="{0805C3D9-3615-424E-A64D-2569AD358105}" dt="2023-07-17T17:54:12.489" v="3647" actId="478"/>
          <ac:spMkLst>
            <pc:docMk/>
            <pc:sldMk cId="1346466248" sldId="4092"/>
            <ac:spMk id="89" creationId="{5DCB31D8-72A1-74D8-E9BC-4FD30C4EF635}"/>
          </ac:spMkLst>
        </pc:spChg>
        <pc:spChg chg="add mod">
          <ac:chgData name="João Luis Aguiar" userId="18a031d5cb8f2fde" providerId="LiveId" clId="{0805C3D9-3615-424E-A64D-2569AD358105}" dt="2023-07-17T18:08:15.002" v="4199" actId="1076"/>
          <ac:spMkLst>
            <pc:docMk/>
            <pc:sldMk cId="1346466248" sldId="4092"/>
            <ac:spMk id="90" creationId="{6DC04F28-91AA-1C15-C3C8-A9F66C49ED2E}"/>
          </ac:spMkLst>
        </pc:spChg>
        <pc:spChg chg="add del mod">
          <ac:chgData name="João Luis Aguiar" userId="18a031d5cb8f2fde" providerId="LiveId" clId="{0805C3D9-3615-424E-A64D-2569AD358105}" dt="2023-07-17T17:54:39.735" v="3654" actId="478"/>
          <ac:spMkLst>
            <pc:docMk/>
            <pc:sldMk cId="1346466248" sldId="4092"/>
            <ac:spMk id="91" creationId="{0F275D75-6322-8817-FB6D-C9FB598F83A2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2" creationId="{E3F6EF18-8059-23E4-A921-F74730D66190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3" creationId="{67705462-684E-710E-3E52-599B3EEE01A0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4" creationId="{D3E5D8B9-23A2-E95F-7A60-1D365630E90B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5" creationId="{ACE51341-47B3-9888-5578-0F5A60ED929C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6" creationId="{15C641AA-0190-CC23-C3DB-B720271C1D5F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7" creationId="{1E0CDD82-C40E-A6E7-5939-380EB05AA39A}"/>
          </ac:spMkLst>
        </pc:spChg>
        <pc:spChg chg="add mod">
          <ac:chgData name="João Luis Aguiar" userId="18a031d5cb8f2fde" providerId="LiveId" clId="{0805C3D9-3615-424E-A64D-2569AD358105}" dt="2023-07-17T17:38:51.422" v="3020"/>
          <ac:spMkLst>
            <pc:docMk/>
            <pc:sldMk cId="1346466248" sldId="4092"/>
            <ac:spMk id="98" creationId="{56F5CD9E-16BD-15B9-7BA0-E8F420F5655F}"/>
          </ac:spMkLst>
        </pc:spChg>
        <pc:spChg chg="add mod">
          <ac:chgData name="João Luis Aguiar" userId="18a031d5cb8f2fde" providerId="LiveId" clId="{0805C3D9-3615-424E-A64D-2569AD358105}" dt="2023-07-17T18:55:15.298" v="4587" actId="6549"/>
          <ac:spMkLst>
            <pc:docMk/>
            <pc:sldMk cId="1346466248" sldId="4092"/>
            <ac:spMk id="99" creationId="{40099929-3539-888B-42D4-7365B839CB1F}"/>
          </ac:spMkLst>
        </pc:spChg>
        <pc:spChg chg="add mod">
          <ac:chgData name="João Luis Aguiar" userId="18a031d5cb8f2fde" providerId="LiveId" clId="{0805C3D9-3615-424E-A64D-2569AD358105}" dt="2023-07-17T19:46:38.962" v="5065" actId="20577"/>
          <ac:spMkLst>
            <pc:docMk/>
            <pc:sldMk cId="1346466248" sldId="4092"/>
            <ac:spMk id="100" creationId="{E633C06F-0B34-CFAB-0716-98DE2D0006A6}"/>
          </ac:spMkLst>
        </pc:spChg>
        <pc:spChg chg="add mod">
          <ac:chgData name="João Luis Aguiar" userId="18a031d5cb8f2fde" providerId="LiveId" clId="{0805C3D9-3615-424E-A64D-2569AD358105}" dt="2023-07-17T18:09:17.694" v="4210" actId="1076"/>
          <ac:spMkLst>
            <pc:docMk/>
            <pc:sldMk cId="1346466248" sldId="4092"/>
            <ac:spMk id="101" creationId="{DA25127E-210B-D4D7-F7C4-1D6D1CA04463}"/>
          </ac:spMkLst>
        </pc:spChg>
        <pc:spChg chg="add mod">
          <ac:chgData name="João Luis Aguiar" userId="18a031d5cb8f2fde" providerId="LiveId" clId="{0805C3D9-3615-424E-A64D-2569AD358105}" dt="2023-07-17T18:54:00.625" v="4525" actId="1076"/>
          <ac:spMkLst>
            <pc:docMk/>
            <pc:sldMk cId="1346466248" sldId="4092"/>
            <ac:spMk id="102" creationId="{05EC2660-5733-F871-AA13-C3121D5C09D9}"/>
          </ac:spMkLst>
        </pc:spChg>
        <pc:spChg chg="add mod">
          <ac:chgData name="João Luis Aguiar" userId="18a031d5cb8f2fde" providerId="LiveId" clId="{0805C3D9-3615-424E-A64D-2569AD358105}" dt="2023-07-17T18:09:12.583" v="4209" actId="1076"/>
          <ac:spMkLst>
            <pc:docMk/>
            <pc:sldMk cId="1346466248" sldId="4092"/>
            <ac:spMk id="103" creationId="{CE30ACE4-06E5-E449-A30D-3C66FA258E0F}"/>
          </ac:spMkLst>
        </pc:spChg>
        <pc:spChg chg="add mod">
          <ac:chgData name="João Luis Aguiar" userId="18a031d5cb8f2fde" providerId="LiveId" clId="{0805C3D9-3615-424E-A64D-2569AD358105}" dt="2023-07-17T18:09:09.571" v="4208" actId="1076"/>
          <ac:spMkLst>
            <pc:docMk/>
            <pc:sldMk cId="1346466248" sldId="4092"/>
            <ac:spMk id="104" creationId="{A74EA8FE-E162-AEB2-19C9-F6D74702C41C}"/>
          </ac:spMkLst>
        </pc:spChg>
        <pc:graphicFrameChg chg="del">
          <ac:chgData name="João Luis Aguiar" userId="18a031d5cb8f2fde" providerId="LiveId" clId="{0805C3D9-3615-424E-A64D-2569AD358105}" dt="2023-07-17T17:34:47.731" v="2990" actId="478"/>
          <ac:graphicFrameMkLst>
            <pc:docMk/>
            <pc:sldMk cId="1346466248" sldId="4092"/>
            <ac:graphicFrameMk id="3" creationId="{C2795653-2FE2-1CEA-25E1-C51C003E6C10}"/>
          </ac:graphicFrameMkLst>
        </pc:graphicFrameChg>
        <pc:picChg chg="mod">
          <ac:chgData name="João Luis Aguiar" userId="18a031d5cb8f2fde" providerId="LiveId" clId="{0805C3D9-3615-424E-A64D-2569AD358105}" dt="2023-07-17T19:06:46.259" v="4833" actId="14100"/>
          <ac:picMkLst>
            <pc:docMk/>
            <pc:sldMk cId="1346466248" sldId="4092"/>
            <ac:picMk id="5" creationId="{00000000-0000-0000-0000-000000000000}"/>
          </ac:picMkLst>
        </pc:picChg>
        <pc:picChg chg="add mod">
          <ac:chgData name="João Luis Aguiar" userId="18a031d5cb8f2fde" providerId="LiveId" clId="{0805C3D9-3615-424E-A64D-2569AD358105}" dt="2023-07-17T19:06:43.655" v="4832"/>
          <ac:picMkLst>
            <pc:docMk/>
            <pc:sldMk cId="1346466248" sldId="4092"/>
            <ac:picMk id="105" creationId="{F44FB295-B1A4-ABC8-9882-9DEB5916C642}"/>
          </ac:picMkLst>
        </pc:picChg>
      </pc:sldChg>
      <pc:sldChg chg="addSp delSp modSp add mod">
        <pc:chgData name="João Luis Aguiar" userId="18a031d5cb8f2fde" providerId="LiveId" clId="{0805C3D9-3615-424E-A64D-2569AD358105}" dt="2023-07-17T19:59:12.141" v="5183" actId="20577"/>
        <pc:sldMkLst>
          <pc:docMk/>
          <pc:sldMk cId="2504055914" sldId="4093"/>
        </pc:sldMkLst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3" creationId="{351B53FB-A04D-C7F2-FA12-4DB3B1C0B28B}"/>
          </ac:spMkLst>
        </pc:spChg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4" creationId="{A137620A-1E9A-C718-12C4-17E770C44470}"/>
          </ac:spMkLst>
        </pc:spChg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6" creationId="{ADACFA05-085B-F65C-B995-32E38FCB7F79}"/>
          </ac:spMkLst>
        </pc:spChg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" creationId="{4A4469D5-C730-2767-009A-425D5747BBC7}"/>
          </ac:spMkLst>
        </pc:spChg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8" creationId="{D9283E6E-96A7-D026-2045-E2050EC1AD48}"/>
          </ac:spMkLst>
        </pc:spChg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9" creationId="{6604B1DE-9B68-9356-57FC-D2C0535F51D4}"/>
          </ac:spMkLst>
        </pc:spChg>
        <pc:spChg chg="add del mod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10" creationId="{19379E47-1EB1-B116-BD06-538B7C9AD8B4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1" creationId="{49EC89DB-6F12-75CA-21E1-68CF68BE9745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2" creationId="{341AB879-9A8F-E3CE-6908-255B9738EB2B}"/>
          </ac:spMkLst>
        </pc:spChg>
        <pc:spChg chg="mod">
          <ac:chgData name="João Luis Aguiar" userId="18a031d5cb8f2fde" providerId="LiveId" clId="{0805C3D9-3615-424E-A64D-2569AD358105}" dt="2023-07-17T19:09:14.909" v="4858" actId="255"/>
          <ac:spMkLst>
            <pc:docMk/>
            <pc:sldMk cId="2504055914" sldId="4093"/>
            <ac:spMk id="13" creationId="{00000000-0000-0000-0000-000000000000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4" creationId="{EE9FE574-757F-52C7-51FD-403E0B5CDC2D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5" creationId="{2056C861-C523-722E-095E-F23347E630ED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6" creationId="{491C638B-B82D-CFF7-B5AF-10FE2CE47781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7" creationId="{58FCA891-C44E-94F9-68CD-F7E1CC9B4338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8" creationId="{21C50572-9FAA-80DB-3A2E-848BFE163F0C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19" creationId="{C7DD667B-2D4F-C069-F491-313341093DEF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20" creationId="{7E88AE76-A90E-A05F-F449-A0789D3321EF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21" creationId="{02FBF374-33F2-34D3-8B43-23C22403EAB9}"/>
          </ac:spMkLst>
        </pc:spChg>
        <pc:spChg chg="add mod">
          <ac:chgData name="João Luis Aguiar" userId="18a031d5cb8f2fde" providerId="LiveId" clId="{0805C3D9-3615-424E-A64D-2569AD358105}" dt="2023-07-17T18:51:13.065" v="4523" actId="1076"/>
          <ac:spMkLst>
            <pc:docMk/>
            <pc:sldMk cId="2504055914" sldId="4093"/>
            <ac:spMk id="22" creationId="{6E24D0A2-CF38-B345-40C4-F4024DCE46B3}"/>
          </ac:spMkLst>
        </pc:spChg>
        <pc:spChg chg="add mod">
          <ac:chgData name="João Luis Aguiar" userId="18a031d5cb8f2fde" providerId="LiveId" clId="{0805C3D9-3615-424E-A64D-2569AD358105}" dt="2023-07-17T18:50:51.140" v="4519" actId="255"/>
          <ac:spMkLst>
            <pc:docMk/>
            <pc:sldMk cId="2504055914" sldId="4093"/>
            <ac:spMk id="23" creationId="{19F67A61-80FD-7FCE-6368-AF4D1C286B50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24" creationId="{ADCDAC67-B990-4F8D-724A-86186F978D53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25" creationId="{8A6F7545-F1D9-60D4-7371-7F347326A03D}"/>
          </ac:spMkLst>
        </pc:spChg>
        <pc:spChg chg="add mod">
          <ac:chgData name="João Luis Aguiar" userId="18a031d5cb8f2fde" providerId="LiveId" clId="{0805C3D9-3615-424E-A64D-2569AD358105}" dt="2023-07-17T19:58:26.985" v="5166" actId="20577"/>
          <ac:spMkLst>
            <pc:docMk/>
            <pc:sldMk cId="2504055914" sldId="4093"/>
            <ac:spMk id="26" creationId="{DA5AB39D-D991-3D09-880D-0A9C8DD5C01F}"/>
          </ac:spMkLst>
        </pc:spChg>
        <pc:spChg chg="add del mod">
          <ac:chgData name="João Luis Aguiar" userId="18a031d5cb8f2fde" providerId="LiveId" clId="{0805C3D9-3615-424E-A64D-2569AD358105}" dt="2023-07-17T18:57:38.050" v="4628" actId="478"/>
          <ac:spMkLst>
            <pc:docMk/>
            <pc:sldMk cId="2504055914" sldId="4093"/>
            <ac:spMk id="27" creationId="{CC0DFC17-2DAA-3A44-663A-C2BD79FA8AEA}"/>
          </ac:spMkLst>
        </pc:spChg>
        <pc:spChg chg="add mod">
          <ac:chgData name="João Luis Aguiar" userId="18a031d5cb8f2fde" providerId="LiveId" clId="{0805C3D9-3615-424E-A64D-2569AD358105}" dt="2023-07-17T18:51:18.869" v="4524" actId="1076"/>
          <ac:spMkLst>
            <pc:docMk/>
            <pc:sldMk cId="2504055914" sldId="4093"/>
            <ac:spMk id="28" creationId="{267AA4F8-9703-9DAE-A65E-9C663F423173}"/>
          </ac:spMkLst>
        </pc:spChg>
        <pc:spChg chg="add del mod">
          <ac:chgData name="João Luis Aguiar" userId="18a031d5cb8f2fde" providerId="LiveId" clId="{0805C3D9-3615-424E-A64D-2569AD358105}" dt="2023-07-17T18:33:49.488" v="4455" actId="478"/>
          <ac:spMkLst>
            <pc:docMk/>
            <pc:sldMk cId="2504055914" sldId="4093"/>
            <ac:spMk id="29" creationId="{A2CD897C-A892-ECD2-0366-3D8D8BA6A389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30" creationId="{CD291F38-E0FC-2375-2DBB-6A4EA5993900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31" creationId="{E7E70FD1-BD9A-B556-730A-C7C3A937E248}"/>
          </ac:spMkLst>
        </pc:spChg>
        <pc:spChg chg="add mod">
          <ac:chgData name="João Luis Aguiar" userId="18a031d5cb8f2fde" providerId="LiveId" clId="{0805C3D9-3615-424E-A64D-2569AD358105}" dt="2023-07-17T19:01:00.030" v="4731" actId="1076"/>
          <ac:spMkLst>
            <pc:docMk/>
            <pc:sldMk cId="2504055914" sldId="4093"/>
            <ac:spMk id="32" creationId="{892878BD-6ED3-489B-FAF2-5DA3E0196CA8}"/>
          </ac:spMkLst>
        </pc:spChg>
        <pc:spChg chg="add del mod">
          <ac:chgData name="João Luis Aguiar" userId="18a031d5cb8f2fde" providerId="LiveId" clId="{0805C3D9-3615-424E-A64D-2569AD358105}" dt="2023-07-17T18:57:46.728" v="4631" actId="478"/>
          <ac:spMkLst>
            <pc:docMk/>
            <pc:sldMk cId="2504055914" sldId="4093"/>
            <ac:spMk id="33" creationId="{F4D9FE73-CB6B-F96D-A8F8-77EAC5073086}"/>
          </ac:spMkLst>
        </pc:spChg>
        <pc:spChg chg="add mod">
          <ac:chgData name="João Luis Aguiar" userId="18a031d5cb8f2fde" providerId="LiveId" clId="{0805C3D9-3615-424E-A64D-2569AD358105}" dt="2023-07-17T18:50:41.884" v="4518" actId="255"/>
          <ac:spMkLst>
            <pc:docMk/>
            <pc:sldMk cId="2504055914" sldId="4093"/>
            <ac:spMk id="34" creationId="{B42DCB9B-8161-320C-6E18-3E763D9CB2F4}"/>
          </ac:spMkLst>
        </pc:spChg>
        <pc:spChg chg="add del mod">
          <ac:chgData name="João Luis Aguiar" userId="18a031d5cb8f2fde" providerId="LiveId" clId="{0805C3D9-3615-424E-A64D-2569AD358105}" dt="2023-07-17T18:35:59.046" v="4484" actId="478"/>
          <ac:spMkLst>
            <pc:docMk/>
            <pc:sldMk cId="2504055914" sldId="4093"/>
            <ac:spMk id="35" creationId="{86AA8EED-6288-B112-ABF5-74DE20BBA7D7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36" creationId="{64CE5EF0-C3B0-CC23-86DD-ED17D4C23857}"/>
          </ac:spMkLst>
        </pc:spChg>
        <pc:spChg chg="add mod">
          <ac:chgData name="João Luis Aguiar" userId="18a031d5cb8f2fde" providerId="LiveId" clId="{0805C3D9-3615-424E-A64D-2569AD358105}" dt="2023-07-17T18:26:46.066" v="4359" actId="1076"/>
          <ac:spMkLst>
            <pc:docMk/>
            <pc:sldMk cId="2504055914" sldId="4093"/>
            <ac:spMk id="37" creationId="{31B545BD-8ECD-0679-DF96-691A80D933AF}"/>
          </ac:spMkLst>
        </pc:spChg>
        <pc:spChg chg="add mod">
          <ac:chgData name="João Luis Aguiar" userId="18a031d5cb8f2fde" providerId="LiveId" clId="{0805C3D9-3615-424E-A64D-2569AD358105}" dt="2023-07-17T19:12:17.711" v="4922" actId="20577"/>
          <ac:spMkLst>
            <pc:docMk/>
            <pc:sldMk cId="2504055914" sldId="4093"/>
            <ac:spMk id="38" creationId="{CE57E763-A882-51CD-A372-B11A0C8304DF}"/>
          </ac:spMkLst>
        </pc:spChg>
        <pc:spChg chg="add del mod">
          <ac:chgData name="João Luis Aguiar" userId="18a031d5cb8f2fde" providerId="LiveId" clId="{0805C3D9-3615-424E-A64D-2569AD358105}" dt="2023-07-17T18:57:48.825" v="4632" actId="478"/>
          <ac:spMkLst>
            <pc:docMk/>
            <pc:sldMk cId="2504055914" sldId="4093"/>
            <ac:spMk id="39" creationId="{975BF486-6E80-5F35-2ED0-72F56639C5F3}"/>
          </ac:spMkLst>
        </pc:spChg>
        <pc:spChg chg="add mod">
          <ac:chgData name="João Luis Aguiar" userId="18a031d5cb8f2fde" providerId="LiveId" clId="{0805C3D9-3615-424E-A64D-2569AD358105}" dt="2023-07-17T18:27:11.936" v="4361" actId="1076"/>
          <ac:spMkLst>
            <pc:docMk/>
            <pc:sldMk cId="2504055914" sldId="4093"/>
            <ac:spMk id="40" creationId="{63D7B94B-0E69-856A-1454-4A88A2717C83}"/>
          </ac:spMkLst>
        </pc:spChg>
        <pc:spChg chg="add mod">
          <ac:chgData name="João Luis Aguiar" userId="18a031d5cb8f2fde" providerId="LiveId" clId="{0805C3D9-3615-424E-A64D-2569AD358105}" dt="2023-07-17T18:27:31.961" v="4364" actId="207"/>
          <ac:spMkLst>
            <pc:docMk/>
            <pc:sldMk cId="2504055914" sldId="4093"/>
            <ac:spMk id="41" creationId="{D6F288FF-1031-07F5-1B4E-CB2B1EE1CA5F}"/>
          </ac:spMkLst>
        </pc:spChg>
        <pc:spChg chg="add del mod">
          <ac:chgData name="João Luis Aguiar" userId="18a031d5cb8f2fde" providerId="LiveId" clId="{0805C3D9-3615-424E-A64D-2569AD358105}" dt="2023-07-17T18:34:47.454" v="4467" actId="478"/>
          <ac:spMkLst>
            <pc:docMk/>
            <pc:sldMk cId="2504055914" sldId="4093"/>
            <ac:spMk id="42" creationId="{AB9760F7-FFC4-3BB2-6754-852AAC095933}"/>
          </ac:spMkLst>
        </pc:spChg>
        <pc:spChg chg="add del mod">
          <ac:chgData name="João Luis Aguiar" userId="18a031d5cb8f2fde" providerId="LiveId" clId="{0805C3D9-3615-424E-A64D-2569AD358105}" dt="2023-07-17T18:44:45.444" v="4507" actId="478"/>
          <ac:spMkLst>
            <pc:docMk/>
            <pc:sldMk cId="2504055914" sldId="4093"/>
            <ac:spMk id="43" creationId="{43A45A6A-418C-DD97-7D73-1348D75E2E1A}"/>
          </ac:spMkLst>
        </pc:spChg>
        <pc:spChg chg="add del mod">
          <ac:chgData name="João Luis Aguiar" userId="18a031d5cb8f2fde" providerId="LiveId" clId="{0805C3D9-3615-424E-A64D-2569AD358105}" dt="2023-07-17T18:33:42.406" v="4454" actId="478"/>
          <ac:spMkLst>
            <pc:docMk/>
            <pc:sldMk cId="2504055914" sldId="4093"/>
            <ac:spMk id="44" creationId="{38D09E8F-6700-D1D1-669F-9C039B8176CF}"/>
          </ac:spMkLst>
        </pc:spChg>
        <pc:spChg chg="add del mod">
          <ac:chgData name="João Luis Aguiar" userId="18a031d5cb8f2fde" providerId="LiveId" clId="{0805C3D9-3615-424E-A64D-2569AD358105}" dt="2023-07-17T18:44:50.125" v="4509" actId="478"/>
          <ac:spMkLst>
            <pc:docMk/>
            <pc:sldMk cId="2504055914" sldId="4093"/>
            <ac:spMk id="45" creationId="{4FC0D3F6-BD07-B1A6-F881-B775B4F6431E}"/>
          </ac:spMkLst>
        </pc:spChg>
        <pc:spChg chg="add del mod">
          <ac:chgData name="João Luis Aguiar" userId="18a031d5cb8f2fde" providerId="LiveId" clId="{0805C3D9-3615-424E-A64D-2569AD358105}" dt="2023-07-17T18:35:17.791" v="4468" actId="478"/>
          <ac:spMkLst>
            <pc:docMk/>
            <pc:sldMk cId="2504055914" sldId="4093"/>
            <ac:spMk id="46" creationId="{6278D060-1F5F-3CAC-E685-5CEEF6EC77AA}"/>
          </ac:spMkLst>
        </pc:spChg>
        <pc:spChg chg="add del mod">
          <ac:chgData name="João Luis Aguiar" userId="18a031d5cb8f2fde" providerId="LiveId" clId="{0805C3D9-3615-424E-A64D-2569AD358105}" dt="2023-07-17T18:44:52.342" v="4510" actId="478"/>
          <ac:spMkLst>
            <pc:docMk/>
            <pc:sldMk cId="2504055914" sldId="4093"/>
            <ac:spMk id="47" creationId="{C4D9C211-4395-C8A1-5C76-657BFD8B28CD}"/>
          </ac:spMkLst>
        </pc:spChg>
        <pc:spChg chg="add mod">
          <ac:chgData name="João Luis Aguiar" userId="18a031d5cb8f2fde" providerId="LiveId" clId="{0805C3D9-3615-424E-A64D-2569AD358105}" dt="2023-07-17T18:29:06.782" v="4375" actId="1076"/>
          <ac:spMkLst>
            <pc:docMk/>
            <pc:sldMk cId="2504055914" sldId="4093"/>
            <ac:spMk id="48" creationId="{01672187-7903-66AF-1628-F6535DB54504}"/>
          </ac:spMkLst>
        </pc:spChg>
        <pc:spChg chg="add mod">
          <ac:chgData name="João Luis Aguiar" userId="18a031d5cb8f2fde" providerId="LiveId" clId="{0805C3D9-3615-424E-A64D-2569AD358105}" dt="2023-07-17T18:29:06.782" v="4375" actId="1076"/>
          <ac:spMkLst>
            <pc:docMk/>
            <pc:sldMk cId="2504055914" sldId="4093"/>
            <ac:spMk id="49" creationId="{D94382A8-6FD0-9282-2E97-7F93B709EFA5}"/>
          </ac:spMkLst>
        </pc:spChg>
        <pc:spChg chg="add mod">
          <ac:chgData name="João Luis Aguiar" userId="18a031d5cb8f2fde" providerId="LiveId" clId="{0805C3D9-3615-424E-A64D-2569AD358105}" dt="2023-07-17T18:29:06.782" v="4375" actId="1076"/>
          <ac:spMkLst>
            <pc:docMk/>
            <pc:sldMk cId="2504055914" sldId="4093"/>
            <ac:spMk id="50" creationId="{31C26A78-308B-3E41-6DAE-4D0F443E3D25}"/>
          </ac:spMkLst>
        </pc:spChg>
        <pc:spChg chg="add mod">
          <ac:chgData name="João Luis Aguiar" userId="18a031d5cb8f2fde" providerId="LiveId" clId="{0805C3D9-3615-424E-A64D-2569AD358105}" dt="2023-07-17T18:29:06.782" v="4375" actId="1076"/>
          <ac:spMkLst>
            <pc:docMk/>
            <pc:sldMk cId="2504055914" sldId="4093"/>
            <ac:spMk id="51" creationId="{4BE2D754-0142-F09A-BC5A-9683BDD148DD}"/>
          </ac:spMkLst>
        </pc:spChg>
        <pc:spChg chg="add mod">
          <ac:chgData name="João Luis Aguiar" userId="18a031d5cb8f2fde" providerId="LiveId" clId="{0805C3D9-3615-424E-A64D-2569AD358105}" dt="2023-07-17T18:29:06.782" v="4375" actId="1076"/>
          <ac:spMkLst>
            <pc:docMk/>
            <pc:sldMk cId="2504055914" sldId="4093"/>
            <ac:spMk id="52" creationId="{4F1CE6E6-ADF3-35DC-3E2F-5EC9B5A0C4E3}"/>
          </ac:spMkLst>
        </pc:spChg>
        <pc:spChg chg="add mod">
          <ac:chgData name="João Luis Aguiar" userId="18a031d5cb8f2fde" providerId="LiveId" clId="{0805C3D9-3615-424E-A64D-2569AD358105}" dt="2023-07-17T18:29:06.782" v="4375" actId="1076"/>
          <ac:spMkLst>
            <pc:docMk/>
            <pc:sldMk cId="2504055914" sldId="4093"/>
            <ac:spMk id="53" creationId="{E0D4A581-1B19-BFB0-311F-EA230CACA7AB}"/>
          </ac:spMkLst>
        </pc:spChg>
        <pc:spChg chg="add del mod">
          <ac:chgData name="João Luis Aguiar" userId="18a031d5cb8f2fde" providerId="LiveId" clId="{0805C3D9-3615-424E-A64D-2569AD358105}" dt="2023-07-17T18:29:46.519" v="4377"/>
          <ac:spMkLst>
            <pc:docMk/>
            <pc:sldMk cId="2504055914" sldId="4093"/>
            <ac:spMk id="54" creationId="{EDBAA216-8063-C5D3-47F8-A19E0CD461D3}"/>
          </ac:spMkLst>
        </pc:spChg>
        <pc:spChg chg="add del mod">
          <ac:chgData name="João Luis Aguiar" userId="18a031d5cb8f2fde" providerId="LiveId" clId="{0805C3D9-3615-424E-A64D-2569AD358105}" dt="2023-07-17T18:29:46.519" v="4377"/>
          <ac:spMkLst>
            <pc:docMk/>
            <pc:sldMk cId="2504055914" sldId="4093"/>
            <ac:spMk id="55" creationId="{F039C45E-92BF-A682-9A91-FD75BDD9FAC1}"/>
          </ac:spMkLst>
        </pc:spChg>
        <pc:spChg chg="add del mod">
          <ac:chgData name="João Luis Aguiar" userId="18a031d5cb8f2fde" providerId="LiveId" clId="{0805C3D9-3615-424E-A64D-2569AD358105}" dt="2023-07-17T18:29:46.519" v="4377"/>
          <ac:spMkLst>
            <pc:docMk/>
            <pc:sldMk cId="2504055914" sldId="4093"/>
            <ac:spMk id="56" creationId="{89EC9015-922D-81B3-E141-F15769D6524B}"/>
          </ac:spMkLst>
        </pc:spChg>
        <pc:spChg chg="add del mod">
          <ac:chgData name="João Luis Aguiar" userId="18a031d5cb8f2fde" providerId="LiveId" clId="{0805C3D9-3615-424E-A64D-2569AD358105}" dt="2023-07-17T18:29:46.519" v="4377"/>
          <ac:spMkLst>
            <pc:docMk/>
            <pc:sldMk cId="2504055914" sldId="4093"/>
            <ac:spMk id="57" creationId="{A7DD6818-7FF5-660D-92CE-2AAD60609018}"/>
          </ac:spMkLst>
        </pc:spChg>
        <pc:spChg chg="add del mod">
          <ac:chgData name="João Luis Aguiar" userId="18a031d5cb8f2fde" providerId="LiveId" clId="{0805C3D9-3615-424E-A64D-2569AD358105}" dt="2023-07-17T18:29:46.519" v="4377"/>
          <ac:spMkLst>
            <pc:docMk/>
            <pc:sldMk cId="2504055914" sldId="4093"/>
            <ac:spMk id="58" creationId="{8541A7BE-3E63-2200-ABCA-9B9608A7A77F}"/>
          </ac:spMkLst>
        </pc:spChg>
        <pc:spChg chg="add del mod">
          <ac:chgData name="João Luis Aguiar" userId="18a031d5cb8f2fde" providerId="LiveId" clId="{0805C3D9-3615-424E-A64D-2569AD358105}" dt="2023-07-17T18:29:46.519" v="4377"/>
          <ac:spMkLst>
            <pc:docMk/>
            <pc:sldMk cId="2504055914" sldId="4093"/>
            <ac:spMk id="59" creationId="{E340DD02-392F-B4F6-094A-6441ACCE1A6F}"/>
          </ac:spMkLst>
        </pc:spChg>
        <pc:spChg chg="add mod">
          <ac:chgData name="João Luis Aguiar" userId="18a031d5cb8f2fde" providerId="LiveId" clId="{0805C3D9-3615-424E-A64D-2569AD358105}" dt="2023-07-17T18:30:31.404" v="4380" actId="1076"/>
          <ac:spMkLst>
            <pc:docMk/>
            <pc:sldMk cId="2504055914" sldId="4093"/>
            <ac:spMk id="60" creationId="{0A5FFD6A-91D3-DD72-F7EE-E576CD32A148}"/>
          </ac:spMkLst>
        </pc:spChg>
        <pc:spChg chg="add mod">
          <ac:chgData name="João Luis Aguiar" userId="18a031d5cb8f2fde" providerId="LiveId" clId="{0805C3D9-3615-424E-A64D-2569AD358105}" dt="2023-07-17T18:30:31.404" v="4380" actId="1076"/>
          <ac:spMkLst>
            <pc:docMk/>
            <pc:sldMk cId="2504055914" sldId="4093"/>
            <ac:spMk id="61" creationId="{D0BFE5BF-FE73-F6D6-7347-B0F5D3CF3C29}"/>
          </ac:spMkLst>
        </pc:spChg>
        <pc:spChg chg="add mod">
          <ac:chgData name="João Luis Aguiar" userId="18a031d5cb8f2fde" providerId="LiveId" clId="{0805C3D9-3615-424E-A64D-2569AD358105}" dt="2023-07-17T18:30:31.404" v="4380" actId="1076"/>
          <ac:spMkLst>
            <pc:docMk/>
            <pc:sldMk cId="2504055914" sldId="4093"/>
            <ac:spMk id="62" creationId="{C7E2D2EC-6B26-9CAF-0FEB-42D12E096FB4}"/>
          </ac:spMkLst>
        </pc:spChg>
        <pc:spChg chg="add mod">
          <ac:chgData name="João Luis Aguiar" userId="18a031d5cb8f2fde" providerId="LiveId" clId="{0805C3D9-3615-424E-A64D-2569AD358105}" dt="2023-07-17T18:30:31.404" v="4380" actId="1076"/>
          <ac:spMkLst>
            <pc:docMk/>
            <pc:sldMk cId="2504055914" sldId="4093"/>
            <ac:spMk id="63" creationId="{B07C53D0-EC2F-41D4-8C0E-1AB8A518C13E}"/>
          </ac:spMkLst>
        </pc:spChg>
        <pc:spChg chg="add mod">
          <ac:chgData name="João Luis Aguiar" userId="18a031d5cb8f2fde" providerId="LiveId" clId="{0805C3D9-3615-424E-A64D-2569AD358105}" dt="2023-07-17T18:30:31.404" v="4380" actId="1076"/>
          <ac:spMkLst>
            <pc:docMk/>
            <pc:sldMk cId="2504055914" sldId="4093"/>
            <ac:spMk id="64" creationId="{E69CBF34-5219-8E19-B314-2F88364E2FFB}"/>
          </ac:spMkLst>
        </pc:spChg>
        <pc:spChg chg="add mod">
          <ac:chgData name="João Luis Aguiar" userId="18a031d5cb8f2fde" providerId="LiveId" clId="{0805C3D9-3615-424E-A64D-2569AD358105}" dt="2023-07-17T18:30:31.404" v="4380" actId="1076"/>
          <ac:spMkLst>
            <pc:docMk/>
            <pc:sldMk cId="2504055914" sldId="4093"/>
            <ac:spMk id="65" creationId="{497A560C-4796-5245-379F-AF13C082FA8F}"/>
          </ac:spMkLst>
        </pc:spChg>
        <pc:spChg chg="add del mod">
          <ac:chgData name="João Luis Aguiar" userId="18a031d5cb8f2fde" providerId="LiveId" clId="{0805C3D9-3615-424E-A64D-2569AD358105}" dt="2023-07-17T18:33:57.455" v="4457"/>
          <ac:spMkLst>
            <pc:docMk/>
            <pc:sldMk cId="2504055914" sldId="4093"/>
            <ac:spMk id="66" creationId="{5DE12F9D-CFB8-5E18-A05E-5630FF42FD1D}"/>
          </ac:spMkLst>
        </pc:spChg>
        <pc:spChg chg="add mod">
          <ac:chgData name="João Luis Aguiar" userId="18a031d5cb8f2fde" providerId="LiveId" clId="{0805C3D9-3615-424E-A64D-2569AD358105}" dt="2023-07-17T18:50:56.340" v="4520" actId="255"/>
          <ac:spMkLst>
            <pc:docMk/>
            <pc:sldMk cId="2504055914" sldId="4093"/>
            <ac:spMk id="67" creationId="{FA9477D6-A478-593A-5FD7-6B75D114A197}"/>
          </ac:spMkLst>
        </pc:spChg>
        <pc:spChg chg="add mod">
          <ac:chgData name="João Luis Aguiar" userId="18a031d5cb8f2fde" providerId="LiveId" clId="{0805C3D9-3615-424E-A64D-2569AD358105}" dt="2023-07-17T18:51:04.758" v="4522" actId="1076"/>
          <ac:spMkLst>
            <pc:docMk/>
            <pc:sldMk cId="2504055914" sldId="4093"/>
            <ac:spMk id="68" creationId="{6863A25B-D094-614A-B5EF-08A04AAF829B}"/>
          </ac:spMkLst>
        </pc:spChg>
        <pc:spChg chg="add mod">
          <ac:chgData name="João Luis Aguiar" userId="18a031d5cb8f2fde" providerId="LiveId" clId="{0805C3D9-3615-424E-A64D-2569AD358105}" dt="2023-07-17T18:58:34.196" v="4677" actId="1076"/>
          <ac:spMkLst>
            <pc:docMk/>
            <pc:sldMk cId="2504055914" sldId="4093"/>
            <ac:spMk id="69" creationId="{75F0B081-CEFC-0F88-7535-91CA9A8AF40D}"/>
          </ac:spMkLst>
        </pc:spChg>
        <pc:spChg chg="add mod">
          <ac:chgData name="João Luis Aguiar" userId="18a031d5cb8f2fde" providerId="LiveId" clId="{0805C3D9-3615-424E-A64D-2569AD358105}" dt="2023-07-17T19:59:12.141" v="5183" actId="20577"/>
          <ac:spMkLst>
            <pc:docMk/>
            <pc:sldMk cId="2504055914" sldId="4093"/>
            <ac:spMk id="70" creationId="{2B7BFBCC-6251-7E24-599F-03643703BA4A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1" creationId="{EBEE6641-0F34-EDE5-2776-5D800846609A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2" creationId="{C2FE0263-E757-76BB-5A9A-F291E1FED3EC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3" creationId="{5A21DE86-A8E3-2D30-4922-7C3D9D1CF193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4" creationId="{E7368453-3F57-C6D6-6D0E-CB9A254A40D5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5" creationId="{794B8545-D909-17F0-4F9E-4C97759B09B8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76" creationId="{84EFEA12-BEBF-B1BB-DCD4-1086F43E4E30}"/>
          </ac:spMkLst>
        </pc:spChg>
        <pc:spChg chg="del">
          <ac:chgData name="João Luis Aguiar" userId="18a031d5cb8f2fde" providerId="LiveId" clId="{0805C3D9-3615-424E-A64D-2569AD358105}" dt="2023-07-17T18:25:17.407" v="4356" actId="478"/>
          <ac:spMkLst>
            <pc:docMk/>
            <pc:sldMk cId="2504055914" sldId="4093"/>
            <ac:spMk id="77" creationId="{0734DAFF-303B-58E3-85E9-7BC82D2D58A8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78" creationId="{4D2E8CB8-6E4F-5D35-105C-CC6FEA83A897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79" creationId="{9BF850B5-2DC2-0319-54B5-DC83B19BA049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80" creationId="{CE06CFAD-9DB4-2842-426A-86A21DFD6167}"/>
          </ac:spMkLst>
        </pc:spChg>
        <pc:spChg chg="add mod">
          <ac:chgData name="João Luis Aguiar" userId="18a031d5cb8f2fde" providerId="LiveId" clId="{0805C3D9-3615-424E-A64D-2569AD358105}" dt="2023-07-17T19:01:39.711" v="4808" actId="1076"/>
          <ac:spMkLst>
            <pc:docMk/>
            <pc:sldMk cId="2504055914" sldId="4093"/>
            <ac:spMk id="81" creationId="{65FD5CBB-26AB-D790-A40D-C4F6F8A56108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82" creationId="{2CA20AB7-352F-2FE1-A266-9861B97C31CD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84" creationId="{DB6B0667-C2D2-900C-C365-96166F30B0A2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86" creationId="{A26763AD-A53D-4DCE-D9AD-E4066440BFD6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88" creationId="{6905A2E5-AEBD-73BE-7DCD-691E954CFA1F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90" creationId="{6DC04F28-91AA-1C15-C3C8-A9F66C49ED2E}"/>
          </ac:spMkLst>
        </pc:spChg>
        <pc:spChg chg="del">
          <ac:chgData name="João Luis Aguiar" userId="18a031d5cb8f2fde" providerId="LiveId" clId="{0805C3D9-3615-424E-A64D-2569AD358105}" dt="2023-07-17T18:33:36.792" v="4452" actId="478"/>
          <ac:spMkLst>
            <pc:docMk/>
            <pc:sldMk cId="2504055914" sldId="4093"/>
            <ac:spMk id="92" creationId="{E3F6EF18-8059-23E4-A921-F74730D66190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93" creationId="{67705462-684E-710E-3E52-599B3EEE01A0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94" creationId="{D3E5D8B9-23A2-E95F-7A60-1D365630E90B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95" creationId="{ACE51341-47B3-9888-5578-0F5A60ED929C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96" creationId="{15C641AA-0190-CC23-C3DB-B720271C1D5F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97" creationId="{1E0CDD82-C40E-A6E7-5939-380EB05AA39A}"/>
          </ac:spMkLst>
        </pc:spChg>
        <pc:spChg chg="del">
          <ac:chgData name="João Luis Aguiar" userId="18a031d5cb8f2fde" providerId="LiveId" clId="{0805C3D9-3615-424E-A64D-2569AD358105}" dt="2023-07-17T18:25:17.407" v="4356" actId="478"/>
          <ac:spMkLst>
            <pc:docMk/>
            <pc:sldMk cId="2504055914" sldId="4093"/>
            <ac:spMk id="98" creationId="{56F5CD9E-16BD-15B9-7BA0-E8F420F5655F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99" creationId="{40099929-3539-888B-42D4-7365B839CB1F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100" creationId="{E633C06F-0B34-CFAB-0716-98DE2D0006A6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101" creationId="{DA25127E-210B-D4D7-F7C4-1D6D1CA04463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102" creationId="{05EC2660-5733-F871-AA13-C3121D5C09D9}"/>
          </ac:spMkLst>
        </pc:spChg>
        <pc:spChg chg="del">
          <ac:chgData name="João Luis Aguiar" userId="18a031d5cb8f2fde" providerId="LiveId" clId="{0805C3D9-3615-424E-A64D-2569AD358105}" dt="2023-07-17T18:25:13.525" v="4355" actId="478"/>
          <ac:spMkLst>
            <pc:docMk/>
            <pc:sldMk cId="2504055914" sldId="4093"/>
            <ac:spMk id="103" creationId="{CE30ACE4-06E5-E449-A30D-3C66FA258E0F}"/>
          </ac:spMkLst>
        </pc:spChg>
        <pc:spChg chg="del">
          <ac:chgData name="João Luis Aguiar" userId="18a031d5cb8f2fde" providerId="LiveId" clId="{0805C3D9-3615-424E-A64D-2569AD358105}" dt="2023-07-17T18:25:27.092" v="4357" actId="478"/>
          <ac:spMkLst>
            <pc:docMk/>
            <pc:sldMk cId="2504055914" sldId="4093"/>
            <ac:spMk id="104" creationId="{A74EA8FE-E162-AEB2-19C9-F6D74702C41C}"/>
          </ac:spMkLst>
        </pc:spChg>
        <pc:picChg chg="mod">
          <ac:chgData name="João Luis Aguiar" userId="18a031d5cb8f2fde" providerId="LiveId" clId="{0805C3D9-3615-424E-A64D-2569AD358105}" dt="2023-07-17T18:22:38.166" v="4257" actId="14100"/>
          <ac:picMkLst>
            <pc:docMk/>
            <pc:sldMk cId="2504055914" sldId="4093"/>
            <ac:picMk id="5" creationId="{00000000-0000-0000-0000-000000000000}"/>
          </ac:picMkLst>
        </pc:picChg>
        <pc:picChg chg="add mod">
          <ac:chgData name="João Luis Aguiar" userId="18a031d5cb8f2fde" providerId="LiveId" clId="{0805C3D9-3615-424E-A64D-2569AD358105}" dt="2023-07-17T19:06:57.273" v="4835"/>
          <ac:picMkLst>
            <pc:docMk/>
            <pc:sldMk cId="2504055914" sldId="4093"/>
            <ac:picMk id="83" creationId="{13F2FB6E-4C65-D1DB-EE9F-5480ACDC3C18}"/>
          </ac:picMkLst>
        </pc:picChg>
      </pc:sldChg>
      <pc:sldChg chg="add del">
        <pc:chgData name="João Luis Aguiar" userId="18a031d5cb8f2fde" providerId="LiveId" clId="{0805C3D9-3615-424E-A64D-2569AD358105}" dt="2023-07-17T18:22:10.799" v="4215" actId="47"/>
        <pc:sldMkLst>
          <pc:docMk/>
          <pc:sldMk cId="3907125198" sldId="4094"/>
        </pc:sldMkLst>
      </pc:sldChg>
      <pc:sldChg chg="modSp add del mod ord">
        <pc:chgData name="João Luis Aguiar" userId="18a031d5cb8f2fde" providerId="LiveId" clId="{0805C3D9-3615-424E-A64D-2569AD358105}" dt="2023-07-17T18:31:50.453" v="4381" actId="47"/>
        <pc:sldMkLst>
          <pc:docMk/>
          <pc:sldMk cId="3533816381" sldId="4105"/>
        </pc:sldMkLst>
        <pc:spChg chg="mod">
          <ac:chgData name="João Luis Aguiar" userId="18a031d5cb8f2fde" providerId="LiveId" clId="{0805C3D9-3615-424E-A64D-2569AD358105}" dt="2023-07-17T18:28:28.258" v="4368" actId="1076"/>
          <ac:spMkLst>
            <pc:docMk/>
            <pc:sldMk cId="3533816381" sldId="4105"/>
            <ac:spMk id="8" creationId="{8D666895-4BC3-0948-BF4A-FA640C9CBE12}"/>
          </ac:spMkLst>
        </pc:spChg>
        <pc:spChg chg="mod">
          <ac:chgData name="João Luis Aguiar" userId="18a031d5cb8f2fde" providerId="LiveId" clId="{0805C3D9-3615-424E-A64D-2569AD358105}" dt="2023-07-17T18:28:31.902" v="4369" actId="1076"/>
          <ac:spMkLst>
            <pc:docMk/>
            <pc:sldMk cId="3533816381" sldId="4105"/>
            <ac:spMk id="9" creationId="{8DD923FC-0A6D-F040-A8FF-7E38FB63210B}"/>
          </ac:spMkLst>
        </pc:spChg>
        <pc:spChg chg="mod">
          <ac:chgData name="João Luis Aguiar" userId="18a031d5cb8f2fde" providerId="LiveId" clId="{0805C3D9-3615-424E-A64D-2569AD358105}" dt="2023-07-17T18:28:23.444" v="4367" actId="1076"/>
          <ac:spMkLst>
            <pc:docMk/>
            <pc:sldMk cId="3533816381" sldId="4105"/>
            <ac:spMk id="14" creationId="{E5B2E41F-704D-CE41-88CA-08CFB9C07F49}"/>
          </ac:spMkLst>
        </pc:spChg>
        <pc:spChg chg="mod">
          <ac:chgData name="João Luis Aguiar" userId="18a031d5cb8f2fde" providerId="LiveId" clId="{0805C3D9-3615-424E-A64D-2569AD358105}" dt="2023-07-17T18:28:36.627" v="4370" actId="1076"/>
          <ac:spMkLst>
            <pc:docMk/>
            <pc:sldMk cId="3533816381" sldId="4105"/>
            <ac:spMk id="15" creationId="{F76DADBD-3748-E74C-8E43-4A2AAD205615}"/>
          </ac:spMkLst>
        </pc:spChg>
        <pc:spChg chg="mod">
          <ac:chgData name="João Luis Aguiar" userId="18a031d5cb8f2fde" providerId="LiveId" clId="{0805C3D9-3615-424E-A64D-2569AD358105}" dt="2023-07-17T18:28:16.561" v="4366" actId="1076"/>
          <ac:spMkLst>
            <pc:docMk/>
            <pc:sldMk cId="3533816381" sldId="4105"/>
            <ac:spMk id="20" creationId="{5B88E46D-6C3D-E349-8B8A-674AF5D74F29}"/>
          </ac:spMkLst>
        </pc:spChg>
        <pc:spChg chg="mod">
          <ac:chgData name="João Luis Aguiar" userId="18a031d5cb8f2fde" providerId="LiveId" clId="{0805C3D9-3615-424E-A64D-2569AD358105}" dt="2023-07-17T18:28:38.917" v="4371" actId="1076"/>
          <ac:spMkLst>
            <pc:docMk/>
            <pc:sldMk cId="3533816381" sldId="4105"/>
            <ac:spMk id="21" creationId="{36B54BFA-2A08-3D4B-B1B2-F31005D591CA}"/>
          </ac:spMkLst>
        </pc:spChg>
      </pc:sldChg>
      <pc:sldChg chg="add del">
        <pc:chgData name="João Luis Aguiar" userId="18a031d5cb8f2fde" providerId="LiveId" clId="{0805C3D9-3615-424E-A64D-2569AD358105}" dt="2023-07-17T19:02:12.779" v="4809" actId="47"/>
        <pc:sldMkLst>
          <pc:docMk/>
          <pc:sldMk cId="1186358638" sldId="4106"/>
        </pc:sldMkLst>
      </pc:sldChg>
    </pc:docChg>
  </pc:docChgLst>
  <pc:docChgLst>
    <pc:chgData name="João Luis Aguiar" userId="18a031d5cb8f2fde" providerId="LiveId" clId="{555BED47-B235-4800-989E-7988B83352EB}"/>
    <pc:docChg chg="undo custSel addSld delSld modSld sldOrd">
      <pc:chgData name="João Luis Aguiar" userId="18a031d5cb8f2fde" providerId="LiveId" clId="{555BED47-B235-4800-989E-7988B83352EB}" dt="2023-07-14T18:20:34.088" v="1013" actId="1076"/>
      <pc:docMkLst>
        <pc:docMk/>
      </pc:docMkLst>
      <pc:sldChg chg="del">
        <pc:chgData name="João Luis Aguiar" userId="18a031d5cb8f2fde" providerId="LiveId" clId="{555BED47-B235-4800-989E-7988B83352EB}" dt="2023-07-14T17:14:11.321" v="117" actId="47"/>
        <pc:sldMkLst>
          <pc:docMk/>
          <pc:sldMk cId="1604894771" sldId="256"/>
        </pc:sldMkLst>
      </pc:sldChg>
      <pc:sldChg chg="addSp delSp modSp mod">
        <pc:chgData name="João Luis Aguiar" userId="18a031d5cb8f2fde" providerId="LiveId" clId="{555BED47-B235-4800-989E-7988B83352EB}" dt="2023-07-14T17:29:12.896" v="177" actId="1076"/>
        <pc:sldMkLst>
          <pc:docMk/>
          <pc:sldMk cId="3326209351" sldId="259"/>
        </pc:sldMkLst>
        <pc:picChg chg="add mod">
          <ac:chgData name="João Luis Aguiar" userId="18a031d5cb8f2fde" providerId="LiveId" clId="{555BED47-B235-4800-989E-7988B83352EB}" dt="2023-07-14T17:29:12.896" v="177" actId="1076"/>
          <ac:picMkLst>
            <pc:docMk/>
            <pc:sldMk cId="3326209351" sldId="259"/>
            <ac:picMk id="2" creationId="{1BE3A7E8-DF16-CF90-1F29-CFEC0E4E75C9}"/>
          </ac:picMkLst>
        </pc:picChg>
        <pc:picChg chg="del">
          <ac:chgData name="João Luis Aguiar" userId="18a031d5cb8f2fde" providerId="LiveId" clId="{555BED47-B235-4800-989E-7988B83352EB}" dt="2023-07-14T17:29:09.400" v="176" actId="478"/>
          <ac:picMkLst>
            <pc:docMk/>
            <pc:sldMk cId="3326209351" sldId="259"/>
            <ac:picMk id="9" creationId="{CD51A8E4-D870-8445-4308-410E4E77C2C0}"/>
          </ac:picMkLst>
        </pc:picChg>
        <pc:picChg chg="del">
          <ac:chgData name="João Luis Aguiar" userId="18a031d5cb8f2fde" providerId="LiveId" clId="{555BED47-B235-4800-989E-7988B83352EB}" dt="2023-07-14T17:28:53.182" v="173" actId="478"/>
          <ac:picMkLst>
            <pc:docMk/>
            <pc:sldMk cId="3326209351" sldId="259"/>
            <ac:picMk id="10" creationId="{103A6F1F-5B9B-620D-4A1A-2AD5FBBDA191}"/>
          </ac:picMkLst>
        </pc:picChg>
      </pc:sldChg>
      <pc:sldChg chg="addSp delSp modSp mod">
        <pc:chgData name="João Luis Aguiar" userId="18a031d5cb8f2fde" providerId="LiveId" clId="{555BED47-B235-4800-989E-7988B83352EB}" dt="2023-07-14T17:27:16.946" v="172" actId="1076"/>
        <pc:sldMkLst>
          <pc:docMk/>
          <pc:sldMk cId="2937973897" sldId="286"/>
        </pc:sldMkLst>
        <pc:spChg chg="mod">
          <ac:chgData name="João Luis Aguiar" userId="18a031d5cb8f2fde" providerId="LiveId" clId="{555BED47-B235-4800-989E-7988B83352EB}" dt="2023-07-14T17:26:16.301" v="167" actId="1076"/>
          <ac:spMkLst>
            <pc:docMk/>
            <pc:sldMk cId="2937973897" sldId="286"/>
            <ac:spMk id="3" creationId="{43BD4E3F-C476-7593-0D57-BDC8EDEF1E47}"/>
          </ac:spMkLst>
        </pc:spChg>
        <pc:spChg chg="mod">
          <ac:chgData name="João Luis Aguiar" userId="18a031d5cb8f2fde" providerId="LiveId" clId="{555BED47-B235-4800-989E-7988B83352EB}" dt="2023-07-14T17:13:36.369" v="116" actId="20577"/>
          <ac:spMkLst>
            <pc:docMk/>
            <pc:sldMk cId="2937973897" sldId="286"/>
            <ac:spMk id="5" creationId="{303C2F84-4454-0330-B333-93C75EEF3A8C}"/>
          </ac:spMkLst>
        </pc:spChg>
        <pc:spChg chg="mod">
          <ac:chgData name="João Luis Aguiar" userId="18a031d5cb8f2fde" providerId="LiveId" clId="{555BED47-B235-4800-989E-7988B83352EB}" dt="2023-07-14T17:13:22.824" v="109" actId="1076"/>
          <ac:spMkLst>
            <pc:docMk/>
            <pc:sldMk cId="2937973897" sldId="286"/>
            <ac:spMk id="7" creationId="{C61335EB-29C5-8DD3-616E-C830AE343FE9}"/>
          </ac:spMkLst>
        </pc:spChg>
        <pc:picChg chg="mod">
          <ac:chgData name="João Luis Aguiar" userId="18a031d5cb8f2fde" providerId="LiveId" clId="{555BED47-B235-4800-989E-7988B83352EB}" dt="2023-07-14T17:24:49.463" v="161" actId="1076"/>
          <ac:picMkLst>
            <pc:docMk/>
            <pc:sldMk cId="2937973897" sldId="286"/>
            <ac:picMk id="4" creationId="{00000000-0000-0000-0000-000000000000}"/>
          </ac:picMkLst>
        </pc:picChg>
        <pc:picChg chg="add del">
          <ac:chgData name="João Luis Aguiar" userId="18a031d5cb8f2fde" providerId="LiveId" clId="{555BED47-B235-4800-989E-7988B83352EB}" dt="2023-07-14T17:19:24.820" v="119" actId="21"/>
          <ac:picMkLst>
            <pc:docMk/>
            <pc:sldMk cId="2937973897" sldId="286"/>
            <ac:picMk id="6" creationId="{C99E4FC4-3F37-4886-00BC-F8D247FCCE6F}"/>
          </ac:picMkLst>
        </pc:picChg>
        <pc:picChg chg="add mod">
          <ac:chgData name="João Luis Aguiar" userId="18a031d5cb8f2fde" providerId="LiveId" clId="{555BED47-B235-4800-989E-7988B83352EB}" dt="2023-07-14T17:24:42.910" v="157" actId="1076"/>
          <ac:picMkLst>
            <pc:docMk/>
            <pc:sldMk cId="2937973897" sldId="286"/>
            <ac:picMk id="9" creationId="{56A0BCC8-AE85-17F2-FDCD-7FEFA2BF1FF4}"/>
          </ac:picMkLst>
        </pc:picChg>
        <pc:picChg chg="add mod">
          <ac:chgData name="João Luis Aguiar" userId="18a031d5cb8f2fde" providerId="LiveId" clId="{555BED47-B235-4800-989E-7988B83352EB}" dt="2023-07-14T17:26:43.423" v="169" actId="1076"/>
          <ac:picMkLst>
            <pc:docMk/>
            <pc:sldMk cId="2937973897" sldId="286"/>
            <ac:picMk id="11" creationId="{ED62E657-54BE-207D-D20A-FD1C3D0F7741}"/>
          </ac:picMkLst>
        </pc:picChg>
        <pc:picChg chg="add del mod">
          <ac:chgData name="João Luis Aguiar" userId="18a031d5cb8f2fde" providerId="LiveId" clId="{555BED47-B235-4800-989E-7988B83352EB}" dt="2023-07-14T17:23:00.580" v="133" actId="478"/>
          <ac:picMkLst>
            <pc:docMk/>
            <pc:sldMk cId="2937973897" sldId="286"/>
            <ac:picMk id="14" creationId="{232728CB-6061-1FE0-6D0A-DFA1E3B8596E}"/>
          </ac:picMkLst>
        </pc:picChg>
        <pc:picChg chg="mod">
          <ac:chgData name="João Luis Aguiar" userId="18a031d5cb8f2fde" providerId="LiveId" clId="{555BED47-B235-4800-989E-7988B83352EB}" dt="2023-07-14T17:21:41.696" v="131" actId="1076"/>
          <ac:picMkLst>
            <pc:docMk/>
            <pc:sldMk cId="2937973897" sldId="286"/>
            <ac:picMk id="16" creationId="{CF6EFAA6-E936-EBF7-ED23-781FECD16D71}"/>
          </ac:picMkLst>
        </pc:picChg>
        <pc:picChg chg="add mod">
          <ac:chgData name="João Luis Aguiar" userId="18a031d5cb8f2fde" providerId="LiveId" clId="{555BED47-B235-4800-989E-7988B83352EB}" dt="2023-07-14T17:27:16.946" v="172" actId="1076"/>
          <ac:picMkLst>
            <pc:docMk/>
            <pc:sldMk cId="2937973897" sldId="286"/>
            <ac:picMk id="17" creationId="{9E694494-0B55-1102-95FB-F6331931CC7D}"/>
          </ac:picMkLst>
        </pc:picChg>
        <pc:picChg chg="del">
          <ac:chgData name="João Luis Aguiar" userId="18a031d5cb8f2fde" providerId="LiveId" clId="{555BED47-B235-4800-989E-7988B83352EB}" dt="2023-07-14T17:13:14.099" v="108" actId="478"/>
          <ac:picMkLst>
            <pc:docMk/>
            <pc:sldMk cId="2937973897" sldId="286"/>
            <ac:picMk id="18" creationId="{12982816-D940-1900-FA0B-BE4855FCB1C2}"/>
          </ac:picMkLst>
        </pc:picChg>
      </pc:sldChg>
      <pc:sldChg chg="addSp delSp modSp add mod ord">
        <pc:chgData name="João Luis Aguiar" userId="18a031d5cb8f2fde" providerId="LiveId" clId="{555BED47-B235-4800-989E-7988B83352EB}" dt="2023-07-14T18:07:43.710" v="657"/>
        <pc:sldMkLst>
          <pc:docMk/>
          <pc:sldMk cId="2223572456" sldId="4081"/>
        </pc:sldMkLst>
        <pc:spChg chg="add del mod">
          <ac:chgData name="João Luis Aguiar" userId="18a031d5cb8f2fde" providerId="LiveId" clId="{555BED47-B235-4800-989E-7988B83352EB}" dt="2023-07-14T17:56:16.369" v="401"/>
          <ac:spMkLst>
            <pc:docMk/>
            <pc:sldMk cId="2223572456" sldId="4081"/>
            <ac:spMk id="2" creationId="{F5450A02-2A54-84DC-BF5E-B5D605515FC0}"/>
          </ac:spMkLst>
        </pc:spChg>
        <pc:spChg chg="add mod">
          <ac:chgData name="João Luis Aguiar" userId="18a031d5cb8f2fde" providerId="LiveId" clId="{555BED47-B235-4800-989E-7988B83352EB}" dt="2023-07-14T18:03:43.595" v="635" actId="14100"/>
          <ac:spMkLst>
            <pc:docMk/>
            <pc:sldMk cId="2223572456" sldId="4081"/>
            <ac:spMk id="3" creationId="{0F395BD7-AF75-04F0-550C-726A9CFCFA56}"/>
          </ac:spMkLst>
        </pc:spChg>
        <pc:spChg chg="add mod">
          <ac:chgData name="João Luis Aguiar" userId="18a031d5cb8f2fde" providerId="LiveId" clId="{555BED47-B235-4800-989E-7988B83352EB}" dt="2023-07-14T18:06:27.869" v="655" actId="2710"/>
          <ac:spMkLst>
            <pc:docMk/>
            <pc:sldMk cId="2223572456" sldId="4081"/>
            <ac:spMk id="4" creationId="{B5EBDFBD-0459-4BA0-A814-AB6C3A188EE3}"/>
          </ac:spMkLst>
        </pc:spChg>
        <pc:spChg chg="add del">
          <ac:chgData name="João Luis Aguiar" userId="18a031d5cb8f2fde" providerId="LiveId" clId="{555BED47-B235-4800-989E-7988B83352EB}" dt="2023-07-14T17:53:23.119" v="373" actId="478"/>
          <ac:spMkLst>
            <pc:docMk/>
            <pc:sldMk cId="2223572456" sldId="4081"/>
            <ac:spMk id="24" creationId="{5030F9D5-4224-474D-A7FA-5CCF5B09CF2A}"/>
          </ac:spMkLst>
        </pc:spChg>
        <pc:spChg chg="del">
          <ac:chgData name="João Luis Aguiar" userId="18a031d5cb8f2fde" providerId="LiveId" clId="{555BED47-B235-4800-989E-7988B83352EB}" dt="2023-07-14T17:53:25.327" v="374" actId="478"/>
          <ac:spMkLst>
            <pc:docMk/>
            <pc:sldMk cId="2223572456" sldId="4081"/>
            <ac:spMk id="25" creationId="{1E6DFC2F-C810-F043-9118-F972BC3E33D2}"/>
          </ac:spMkLst>
        </pc:spChg>
        <pc:spChg chg="mod">
          <ac:chgData name="João Luis Aguiar" userId="18a031d5cb8f2fde" providerId="LiveId" clId="{555BED47-B235-4800-989E-7988B83352EB}" dt="2023-07-14T18:03:55.389" v="638" actId="14100"/>
          <ac:spMkLst>
            <pc:docMk/>
            <pc:sldMk cId="2223572456" sldId="4081"/>
            <ac:spMk id="28" creationId="{077D1A95-B221-FF48-844D-8DFFCEC5C583}"/>
          </ac:spMkLst>
        </pc:spChg>
        <pc:spChg chg="del">
          <ac:chgData name="João Luis Aguiar" userId="18a031d5cb8f2fde" providerId="LiveId" clId="{555BED47-B235-4800-989E-7988B83352EB}" dt="2023-07-14T17:57:28.640" v="413" actId="478"/>
          <ac:spMkLst>
            <pc:docMk/>
            <pc:sldMk cId="2223572456" sldId="4081"/>
            <ac:spMk id="29" creationId="{AA5A7676-6A14-DF4F-9DD3-22C9EAE72FCA}"/>
          </ac:spMkLst>
        </pc:spChg>
        <pc:spChg chg="add del">
          <ac:chgData name="João Luis Aguiar" userId="18a031d5cb8f2fde" providerId="LiveId" clId="{555BED47-B235-4800-989E-7988B83352EB}" dt="2023-07-14T17:56:25.028" v="402" actId="478"/>
          <ac:spMkLst>
            <pc:docMk/>
            <pc:sldMk cId="2223572456" sldId="4081"/>
            <ac:spMk id="31" creationId="{7A560D28-F081-B44B-881B-DE3CC68A6E41}"/>
          </ac:spMkLst>
        </pc:spChg>
        <pc:spChg chg="del">
          <ac:chgData name="João Luis Aguiar" userId="18a031d5cb8f2fde" providerId="LiveId" clId="{555BED47-B235-4800-989E-7988B83352EB}" dt="2023-07-14T17:54:47.977" v="388" actId="478"/>
          <ac:spMkLst>
            <pc:docMk/>
            <pc:sldMk cId="2223572456" sldId="4081"/>
            <ac:spMk id="35" creationId="{C403AD00-7843-804F-8E24-1019919545DC}"/>
          </ac:spMkLst>
        </pc:spChg>
        <pc:spChg chg="mod">
          <ac:chgData name="João Luis Aguiar" userId="18a031d5cb8f2fde" providerId="LiveId" clId="{555BED47-B235-4800-989E-7988B83352EB}" dt="2023-07-14T17:59:23.599" v="443" actId="1076"/>
          <ac:spMkLst>
            <pc:docMk/>
            <pc:sldMk cId="2223572456" sldId="4081"/>
            <ac:spMk id="37" creationId="{EB2E3D89-0340-A24D-8F98-64DA3E4423E2}"/>
          </ac:spMkLst>
        </pc:spChg>
        <pc:spChg chg="del">
          <ac:chgData name="João Luis Aguiar" userId="18a031d5cb8f2fde" providerId="LiveId" clId="{555BED47-B235-4800-989E-7988B83352EB}" dt="2023-07-14T17:54:01.597" v="380" actId="478"/>
          <ac:spMkLst>
            <pc:docMk/>
            <pc:sldMk cId="2223572456" sldId="4081"/>
            <ac:spMk id="38" creationId="{436BDAFA-3F50-B84F-8B05-7EE7DFAB8786}"/>
          </ac:spMkLst>
        </pc:spChg>
        <pc:spChg chg="del">
          <ac:chgData name="João Luis Aguiar" userId="18a031d5cb8f2fde" providerId="LiveId" clId="{555BED47-B235-4800-989E-7988B83352EB}" dt="2023-07-14T17:53:32.627" v="376" actId="478"/>
          <ac:spMkLst>
            <pc:docMk/>
            <pc:sldMk cId="2223572456" sldId="4081"/>
            <ac:spMk id="41" creationId="{E6C646A1-6D31-9944-A0BE-558A14DBBC91}"/>
          </ac:spMkLst>
        </pc:spChg>
        <pc:spChg chg="mod">
          <ac:chgData name="João Luis Aguiar" userId="18a031d5cb8f2fde" providerId="LiveId" clId="{555BED47-B235-4800-989E-7988B83352EB}" dt="2023-07-14T18:05:43.214" v="651" actId="20577"/>
          <ac:spMkLst>
            <pc:docMk/>
            <pc:sldMk cId="2223572456" sldId="4081"/>
            <ac:spMk id="49" creationId="{8D6DE861-E6FC-D84E-9217-A6BD52172D19}"/>
          </ac:spMkLst>
        </pc:spChg>
        <pc:spChg chg="mod">
          <ac:chgData name="João Luis Aguiar" userId="18a031d5cb8f2fde" providerId="LiveId" clId="{555BED47-B235-4800-989E-7988B83352EB}" dt="2023-07-14T18:04:37.476" v="641" actId="255"/>
          <ac:spMkLst>
            <pc:docMk/>
            <pc:sldMk cId="2223572456" sldId="4081"/>
            <ac:spMk id="53" creationId="{77D4862C-74CE-D949-A096-243D4533EBA5}"/>
          </ac:spMkLst>
        </pc:spChg>
        <pc:spChg chg="mod">
          <ac:chgData name="João Luis Aguiar" userId="18a031d5cb8f2fde" providerId="LiveId" clId="{555BED47-B235-4800-989E-7988B83352EB}" dt="2023-07-14T18:04:43.588" v="642" actId="255"/>
          <ac:spMkLst>
            <pc:docMk/>
            <pc:sldMk cId="2223572456" sldId="4081"/>
            <ac:spMk id="54" creationId="{2F452677-7926-EC47-AE7F-3A5ABD638F6B}"/>
          </ac:spMkLst>
        </pc:spChg>
        <pc:spChg chg="mod">
          <ac:chgData name="João Luis Aguiar" userId="18a031d5cb8f2fde" providerId="LiveId" clId="{555BED47-B235-4800-989E-7988B83352EB}" dt="2023-07-14T18:04:49.764" v="643" actId="255"/>
          <ac:spMkLst>
            <pc:docMk/>
            <pc:sldMk cId="2223572456" sldId="4081"/>
            <ac:spMk id="55" creationId="{F276FA58-E7E5-A041-BA3B-2919932B6313}"/>
          </ac:spMkLst>
        </pc:spChg>
        <pc:spChg chg="mod">
          <ac:chgData name="João Luis Aguiar" userId="18a031d5cb8f2fde" providerId="LiveId" clId="{555BED47-B235-4800-989E-7988B83352EB}" dt="2023-07-14T18:04:56.215" v="644" actId="255"/>
          <ac:spMkLst>
            <pc:docMk/>
            <pc:sldMk cId="2223572456" sldId="4081"/>
            <ac:spMk id="56" creationId="{B38B8208-DE89-5C41-BC7A-746D062566AC}"/>
          </ac:spMkLst>
        </pc:spChg>
        <pc:spChg chg="mod">
          <ac:chgData name="João Luis Aguiar" userId="18a031d5cb8f2fde" providerId="LiveId" clId="{555BED47-B235-4800-989E-7988B83352EB}" dt="2023-07-14T18:05:02.076" v="645" actId="255"/>
          <ac:spMkLst>
            <pc:docMk/>
            <pc:sldMk cId="2223572456" sldId="4081"/>
            <ac:spMk id="57" creationId="{53C06664-CFE8-244F-85DC-82D37D424AEA}"/>
          </ac:spMkLst>
        </pc:spChg>
        <pc:spChg chg="mod">
          <ac:chgData name="João Luis Aguiar" userId="18a031d5cb8f2fde" providerId="LiveId" clId="{555BED47-B235-4800-989E-7988B83352EB}" dt="2023-07-14T18:06:02.281" v="652" actId="1076"/>
          <ac:spMkLst>
            <pc:docMk/>
            <pc:sldMk cId="2223572456" sldId="4081"/>
            <ac:spMk id="58" creationId="{8BFFB18C-DC39-014B-98D2-68666DF3B1AC}"/>
          </ac:spMkLst>
        </pc:spChg>
        <pc:spChg chg="del mod">
          <ac:chgData name="João Luis Aguiar" userId="18a031d5cb8f2fde" providerId="LiveId" clId="{555BED47-B235-4800-989E-7988B83352EB}" dt="2023-07-14T17:53:20.976" v="371" actId="478"/>
          <ac:spMkLst>
            <pc:docMk/>
            <pc:sldMk cId="2223572456" sldId="4081"/>
            <ac:spMk id="59" creationId="{43C951E6-661B-9444-905A-29EFE20FD686}"/>
          </ac:spMkLst>
        </pc:spChg>
        <pc:spChg chg="mod">
          <ac:chgData name="João Luis Aguiar" userId="18a031d5cb8f2fde" providerId="LiveId" clId="{555BED47-B235-4800-989E-7988B83352EB}" dt="2023-07-14T17:53:42.445" v="379" actId="1076"/>
          <ac:spMkLst>
            <pc:docMk/>
            <pc:sldMk cId="2223572456" sldId="4081"/>
            <ac:spMk id="60" creationId="{27BF00BD-4091-434A-A60F-60A30D3EFA96}"/>
          </ac:spMkLst>
        </pc:spChg>
        <pc:spChg chg="del">
          <ac:chgData name="João Luis Aguiar" userId="18a031d5cb8f2fde" providerId="LiveId" clId="{555BED47-B235-4800-989E-7988B83352EB}" dt="2023-07-14T17:53:35.225" v="377" actId="478"/>
          <ac:spMkLst>
            <pc:docMk/>
            <pc:sldMk cId="2223572456" sldId="4081"/>
            <ac:spMk id="61" creationId="{4D247E11-6EA3-5C42-975B-9F4E6BF69D5E}"/>
          </ac:spMkLst>
        </pc:spChg>
        <pc:spChg chg="add del mod">
          <ac:chgData name="João Luis Aguiar" userId="18a031d5cb8f2fde" providerId="LiveId" clId="{555BED47-B235-4800-989E-7988B83352EB}" dt="2023-07-14T18:06:14.128" v="653" actId="1076"/>
          <ac:spMkLst>
            <pc:docMk/>
            <pc:sldMk cId="2223572456" sldId="4081"/>
            <ac:spMk id="62" creationId="{9A110343-61DA-FC42-AE8C-F5ADE3FC9948}"/>
          </ac:spMkLst>
        </pc:spChg>
        <pc:spChg chg="del">
          <ac:chgData name="João Luis Aguiar" userId="18a031d5cb8f2fde" providerId="LiveId" clId="{555BED47-B235-4800-989E-7988B83352EB}" dt="2023-07-14T17:54:05.368" v="381" actId="478"/>
          <ac:spMkLst>
            <pc:docMk/>
            <pc:sldMk cId="2223572456" sldId="4081"/>
            <ac:spMk id="63" creationId="{CB982BFA-C380-6F44-9AE7-D3BA31DB9EE2}"/>
          </ac:spMkLst>
        </pc:spChg>
        <pc:spChg chg="mod">
          <ac:chgData name="João Luis Aguiar" userId="18a031d5cb8f2fde" providerId="LiveId" clId="{555BED47-B235-4800-989E-7988B83352EB}" dt="2023-07-14T18:06:17.066" v="654" actId="1076"/>
          <ac:spMkLst>
            <pc:docMk/>
            <pc:sldMk cId="2223572456" sldId="4081"/>
            <ac:spMk id="64" creationId="{0FC6F73F-FA79-9947-85AE-6AC7A2CF51D6}"/>
          </ac:spMkLst>
        </pc:spChg>
        <pc:spChg chg="del">
          <ac:chgData name="João Luis Aguiar" userId="18a031d5cb8f2fde" providerId="LiveId" clId="{555BED47-B235-4800-989E-7988B83352EB}" dt="2023-07-14T17:54:51.210" v="389" actId="478"/>
          <ac:spMkLst>
            <pc:docMk/>
            <pc:sldMk cId="2223572456" sldId="4081"/>
            <ac:spMk id="65" creationId="{C86AE9CB-494F-7D40-AEA8-3A3F36B343BA}"/>
          </ac:spMkLst>
        </pc:spChg>
        <pc:spChg chg="del mod">
          <ac:chgData name="João Luis Aguiar" userId="18a031d5cb8f2fde" providerId="LiveId" clId="{555BED47-B235-4800-989E-7988B83352EB}" dt="2023-07-14T17:56:00.419" v="395" actId="478"/>
          <ac:spMkLst>
            <pc:docMk/>
            <pc:sldMk cId="2223572456" sldId="4081"/>
            <ac:spMk id="66" creationId="{2FFD0295-3182-6946-BEC0-B64B61D83D7E}"/>
          </ac:spMkLst>
        </pc:spChg>
        <pc:spChg chg="del">
          <ac:chgData name="João Luis Aguiar" userId="18a031d5cb8f2fde" providerId="LiveId" clId="{555BED47-B235-4800-989E-7988B83352EB}" dt="2023-07-14T17:55:17.603" v="392" actId="478"/>
          <ac:spMkLst>
            <pc:docMk/>
            <pc:sldMk cId="2223572456" sldId="4081"/>
            <ac:spMk id="67" creationId="{21923E66-03D7-E34B-AE7F-C51EFACE63B0}"/>
          </ac:spMkLst>
        </pc:spChg>
        <pc:spChg chg="mod">
          <ac:chgData name="João Luis Aguiar" userId="18a031d5cb8f2fde" providerId="LiveId" clId="{555BED47-B235-4800-989E-7988B83352EB}" dt="2023-07-14T18:03:47.886" v="636" actId="1076"/>
          <ac:spMkLst>
            <pc:docMk/>
            <pc:sldMk cId="2223572456" sldId="4081"/>
            <ac:spMk id="68" creationId="{495F645F-9550-0B47-8236-AC6CE742F9CE}"/>
          </ac:spMkLst>
        </pc:spChg>
        <pc:spChg chg="del">
          <ac:chgData name="João Luis Aguiar" userId="18a031d5cb8f2fde" providerId="LiveId" clId="{555BED47-B235-4800-989E-7988B83352EB}" dt="2023-07-14T17:57:31.170" v="414" actId="478"/>
          <ac:spMkLst>
            <pc:docMk/>
            <pc:sldMk cId="2223572456" sldId="4081"/>
            <ac:spMk id="69" creationId="{7018194D-8D40-9D47-8F7A-58904D462F54}"/>
          </ac:spMkLst>
        </pc:spChg>
        <pc:spChg chg="mod">
          <ac:chgData name="João Luis Aguiar" userId="18a031d5cb8f2fde" providerId="LiveId" clId="{555BED47-B235-4800-989E-7988B83352EB}" dt="2023-07-14T18:02:29.318" v="623" actId="6549"/>
          <ac:spMkLst>
            <pc:docMk/>
            <pc:sldMk cId="2223572456" sldId="4081"/>
            <ac:spMk id="70" creationId="{255D9FDF-5177-EA4E-B696-E479E72E3828}"/>
          </ac:spMkLst>
        </pc:spChg>
        <pc:spChg chg="del">
          <ac:chgData name="João Luis Aguiar" userId="18a031d5cb8f2fde" providerId="LiveId" clId="{555BED47-B235-4800-989E-7988B83352EB}" dt="2023-07-14T17:47:22.942" v="231" actId="478"/>
          <ac:spMkLst>
            <pc:docMk/>
            <pc:sldMk cId="2223572456" sldId="4081"/>
            <ac:spMk id="71" creationId="{ACD553CC-5E9D-7141-B468-38B556F35F4F}"/>
          </ac:spMkLst>
        </pc:spChg>
      </pc:sldChg>
      <pc:sldChg chg="addSp delSp modSp add mod">
        <pc:chgData name="João Luis Aguiar" userId="18a031d5cb8f2fde" providerId="LiveId" clId="{555BED47-B235-4800-989E-7988B83352EB}" dt="2023-07-14T18:20:34.088" v="1013" actId="1076"/>
        <pc:sldMkLst>
          <pc:docMk/>
          <pc:sldMk cId="1696507335" sldId="4085"/>
        </pc:sldMkLst>
        <pc:spChg chg="mod">
          <ac:chgData name="João Luis Aguiar" userId="18a031d5cb8f2fde" providerId="LiveId" clId="{555BED47-B235-4800-989E-7988B83352EB}" dt="2023-07-14T18:15:58.653" v="914"/>
          <ac:spMkLst>
            <pc:docMk/>
            <pc:sldMk cId="1696507335" sldId="4085"/>
            <ac:spMk id="4" creationId="{A442694F-CD4A-CC4B-AF99-91FC25878409}"/>
          </ac:spMkLst>
        </pc:spChg>
        <pc:spChg chg="mod">
          <ac:chgData name="João Luis Aguiar" userId="18a031d5cb8f2fde" providerId="LiveId" clId="{555BED47-B235-4800-989E-7988B83352EB}" dt="2023-07-14T18:20:34.088" v="1013" actId="1076"/>
          <ac:spMkLst>
            <pc:docMk/>
            <pc:sldMk cId="1696507335" sldId="4085"/>
            <ac:spMk id="5" creationId="{24A26786-74F8-6743-A597-C6F017C09070}"/>
          </ac:spMkLst>
        </pc:spChg>
        <pc:spChg chg="mod">
          <ac:chgData name="João Luis Aguiar" userId="18a031d5cb8f2fde" providerId="LiveId" clId="{555BED47-B235-4800-989E-7988B83352EB}" dt="2023-07-14T18:14:55.801" v="841" actId="20577"/>
          <ac:spMkLst>
            <pc:docMk/>
            <pc:sldMk cId="1696507335" sldId="4085"/>
            <ac:spMk id="6" creationId="{D4CFD653-961F-7044-AE94-4E4584B97582}"/>
          </ac:spMkLst>
        </pc:spChg>
        <pc:spChg chg="mod">
          <ac:chgData name="João Luis Aguiar" userId="18a031d5cb8f2fde" providerId="LiveId" clId="{555BED47-B235-4800-989E-7988B83352EB}" dt="2023-07-14T18:15:19.096" v="868" actId="20577"/>
          <ac:spMkLst>
            <pc:docMk/>
            <pc:sldMk cId="1696507335" sldId="4085"/>
            <ac:spMk id="8" creationId="{497FAD1C-C77A-B043-A2F9-5881CE0039AF}"/>
          </ac:spMkLst>
        </pc:spChg>
        <pc:spChg chg="mod">
          <ac:chgData name="João Luis Aguiar" userId="18a031d5cb8f2fde" providerId="LiveId" clId="{555BED47-B235-4800-989E-7988B83352EB}" dt="2023-07-14T18:16:26.868" v="977" actId="20577"/>
          <ac:spMkLst>
            <pc:docMk/>
            <pc:sldMk cId="1696507335" sldId="4085"/>
            <ac:spMk id="10" creationId="{279CC07F-A640-9D44-96BF-05D4E3C81B05}"/>
          </ac:spMkLst>
        </pc:spChg>
        <pc:spChg chg="mod">
          <ac:chgData name="João Luis Aguiar" userId="18a031d5cb8f2fde" providerId="LiveId" clId="{555BED47-B235-4800-989E-7988B83352EB}" dt="2023-07-14T18:18:57.355" v="991" actId="14100"/>
          <ac:spMkLst>
            <pc:docMk/>
            <pc:sldMk cId="1696507335" sldId="4085"/>
            <ac:spMk id="12" creationId="{9DF647A3-9C89-D945-9EDC-CF174DC595F7}"/>
          </ac:spMkLst>
        </pc:spChg>
        <pc:spChg chg="mod">
          <ac:chgData name="João Luis Aguiar" userId="18a031d5cb8f2fde" providerId="LiveId" clId="{555BED47-B235-4800-989E-7988B83352EB}" dt="2023-07-14T18:15:47.701" v="913" actId="20577"/>
          <ac:spMkLst>
            <pc:docMk/>
            <pc:sldMk cId="1696507335" sldId="4085"/>
            <ac:spMk id="14" creationId="{EC98AB1C-2913-A04F-8DE1-06617F466E7D}"/>
          </ac:spMkLst>
        </pc:spChg>
        <pc:spChg chg="mod">
          <ac:chgData name="João Luis Aguiar" userId="18a031d5cb8f2fde" providerId="LiveId" clId="{555BED47-B235-4800-989E-7988B83352EB}" dt="2023-07-14T18:19:41.489" v="1002" actId="14100"/>
          <ac:spMkLst>
            <pc:docMk/>
            <pc:sldMk cId="1696507335" sldId="4085"/>
            <ac:spMk id="36" creationId="{10EDAFFF-9D4C-DF48-835A-0DB8376215BA}"/>
          </ac:spMkLst>
        </pc:spChg>
        <pc:spChg chg="mod">
          <ac:chgData name="João Luis Aguiar" userId="18a031d5cb8f2fde" providerId="LiveId" clId="{555BED47-B235-4800-989E-7988B83352EB}" dt="2023-07-14T18:19:25.016" v="997" actId="14100"/>
          <ac:spMkLst>
            <pc:docMk/>
            <pc:sldMk cId="1696507335" sldId="4085"/>
            <ac:spMk id="37" creationId="{B6F096EA-7C80-3645-89D4-CADFC97E61E3}"/>
          </ac:spMkLst>
        </pc:spChg>
        <pc:spChg chg="mod">
          <ac:chgData name="João Luis Aguiar" userId="18a031d5cb8f2fde" providerId="LiveId" clId="{555BED47-B235-4800-989E-7988B83352EB}" dt="2023-07-14T18:19:22.369" v="996" actId="14100"/>
          <ac:spMkLst>
            <pc:docMk/>
            <pc:sldMk cId="1696507335" sldId="4085"/>
            <ac:spMk id="38" creationId="{910DC1F6-91D0-7444-B853-08D92DB811A2}"/>
          </ac:spMkLst>
        </pc:spChg>
        <pc:spChg chg="mod">
          <ac:chgData name="João Luis Aguiar" userId="18a031d5cb8f2fde" providerId="LiveId" clId="{555BED47-B235-4800-989E-7988B83352EB}" dt="2023-07-14T18:19:28.578" v="998" actId="14100"/>
          <ac:spMkLst>
            <pc:docMk/>
            <pc:sldMk cId="1696507335" sldId="4085"/>
            <ac:spMk id="39" creationId="{66D90682-62F6-5640-85E6-F31C32B3FDE7}"/>
          </ac:spMkLst>
        </pc:spChg>
        <pc:spChg chg="mod">
          <ac:chgData name="João Luis Aguiar" userId="18a031d5cb8f2fde" providerId="LiveId" clId="{555BED47-B235-4800-989E-7988B83352EB}" dt="2023-07-14T18:19:10.411" v="994" actId="14100"/>
          <ac:spMkLst>
            <pc:docMk/>
            <pc:sldMk cId="1696507335" sldId="4085"/>
            <ac:spMk id="40" creationId="{DB34B05C-F5C3-6447-8F1C-52C571A78E6D}"/>
          </ac:spMkLst>
        </pc:spChg>
        <pc:spChg chg="mod">
          <ac:chgData name="João Luis Aguiar" userId="18a031d5cb8f2fde" providerId="LiveId" clId="{555BED47-B235-4800-989E-7988B83352EB}" dt="2023-07-14T18:19:41.883" v="1003" actId="14100"/>
          <ac:spMkLst>
            <pc:docMk/>
            <pc:sldMk cId="1696507335" sldId="4085"/>
            <ac:spMk id="41" creationId="{FD95335B-EC4F-7549-8D43-25D9FCDB0E53}"/>
          </ac:spMkLst>
        </pc:spChg>
        <pc:picChg chg="add mod">
          <ac:chgData name="João Luis Aguiar" userId="18a031d5cb8f2fde" providerId="LiveId" clId="{555BED47-B235-4800-989E-7988B83352EB}" dt="2023-07-14T18:18:23.125" v="987" actId="14100"/>
          <ac:picMkLst>
            <pc:docMk/>
            <pc:sldMk cId="1696507335" sldId="4085"/>
            <ac:picMk id="2" creationId="{230F0499-5790-45BB-0004-76116FAE9650}"/>
          </ac:picMkLst>
        </pc:picChg>
        <pc:picChg chg="add del mod">
          <ac:chgData name="João Luis Aguiar" userId="18a031d5cb8f2fde" providerId="LiveId" clId="{555BED47-B235-4800-989E-7988B83352EB}" dt="2023-07-14T18:17:56.188" v="985" actId="478"/>
          <ac:picMkLst>
            <pc:docMk/>
            <pc:sldMk cId="1696507335" sldId="4085"/>
            <ac:picMk id="3" creationId="{3EAC8211-BCD9-B343-72AB-BD173C2FC72C}"/>
          </ac:picMkLst>
        </pc:picChg>
        <pc:picChg chg="add mod">
          <ac:chgData name="João Luis Aguiar" userId="18a031d5cb8f2fde" providerId="LiveId" clId="{555BED47-B235-4800-989E-7988B83352EB}" dt="2023-07-14T18:18:13.979" v="986"/>
          <ac:picMkLst>
            <pc:docMk/>
            <pc:sldMk cId="1696507335" sldId="4085"/>
            <ac:picMk id="42" creationId="{EA7A936D-9B17-4EDB-04DD-681A0F8640F9}"/>
          </ac:picMkLst>
        </pc:picChg>
      </pc:sldChg>
      <pc:sldChg chg="addSp delSp modSp add mod">
        <pc:chgData name="João Luis Aguiar" userId="18a031d5cb8f2fde" providerId="LiveId" clId="{555BED47-B235-4800-989E-7988B83352EB}" dt="2023-07-14T18:14:18.887" v="833" actId="1076"/>
        <pc:sldMkLst>
          <pc:docMk/>
          <pc:sldMk cId="835219158" sldId="4086"/>
        </pc:sldMkLst>
        <pc:spChg chg="add mod">
          <ac:chgData name="João Luis Aguiar" userId="18a031d5cb8f2fde" providerId="LiveId" clId="{555BED47-B235-4800-989E-7988B83352EB}" dt="2023-07-14T18:13:39.835" v="822" actId="1076"/>
          <ac:spMkLst>
            <pc:docMk/>
            <pc:sldMk cId="835219158" sldId="4086"/>
            <ac:spMk id="2" creationId="{E68B51DD-DC6A-748F-841A-24B87FBD91C8}"/>
          </ac:spMkLst>
        </pc:spChg>
        <pc:spChg chg="add mod">
          <ac:chgData name="João Luis Aguiar" userId="18a031d5cb8f2fde" providerId="LiveId" clId="{555BED47-B235-4800-989E-7988B83352EB}" dt="2023-07-14T18:14:18.887" v="833" actId="1076"/>
          <ac:spMkLst>
            <pc:docMk/>
            <pc:sldMk cId="835219158" sldId="4086"/>
            <ac:spMk id="3" creationId="{852BA179-7205-37EE-DA1E-F07A1959C11E}"/>
          </ac:spMkLst>
        </pc:spChg>
        <pc:spChg chg="mod">
          <ac:chgData name="João Luis Aguiar" userId="18a031d5cb8f2fde" providerId="LiveId" clId="{555BED47-B235-4800-989E-7988B83352EB}" dt="2023-07-14T18:08:34.683" v="667" actId="20577"/>
          <ac:spMkLst>
            <pc:docMk/>
            <pc:sldMk cId="835219158" sldId="4086"/>
            <ac:spMk id="4" creationId="{7ACBF64A-B869-0241-AB2A-72F04066A119}"/>
          </ac:spMkLst>
        </pc:spChg>
        <pc:spChg chg="mod">
          <ac:chgData name="João Luis Aguiar" userId="18a031d5cb8f2fde" providerId="LiveId" clId="{555BED47-B235-4800-989E-7988B83352EB}" dt="2023-07-14T18:11:05.755" v="739" actId="20577"/>
          <ac:spMkLst>
            <pc:docMk/>
            <pc:sldMk cId="835219158" sldId="4086"/>
            <ac:spMk id="5" creationId="{667AB189-9AFA-F54B-9825-55917FCD0667}"/>
          </ac:spMkLst>
        </pc:spChg>
        <pc:spChg chg="mod">
          <ac:chgData name="João Luis Aguiar" userId="18a031d5cb8f2fde" providerId="LiveId" clId="{555BED47-B235-4800-989E-7988B83352EB}" dt="2023-07-14T18:11:42.479" v="779" actId="1076"/>
          <ac:spMkLst>
            <pc:docMk/>
            <pc:sldMk cId="835219158" sldId="4086"/>
            <ac:spMk id="6" creationId="{FE1E9769-D1C9-F949-83A4-F54020D94AF3}"/>
          </ac:spMkLst>
        </pc:spChg>
        <pc:spChg chg="mod">
          <ac:chgData name="João Luis Aguiar" userId="18a031d5cb8f2fde" providerId="LiveId" clId="{555BED47-B235-4800-989E-7988B83352EB}" dt="2023-07-14T18:11:44.762" v="780" actId="1076"/>
          <ac:spMkLst>
            <pc:docMk/>
            <pc:sldMk cId="835219158" sldId="4086"/>
            <ac:spMk id="7" creationId="{3D1BC1F5-59D7-174F-8B10-EC9962182852}"/>
          </ac:spMkLst>
        </pc:spChg>
        <pc:spChg chg="del mod">
          <ac:chgData name="João Luis Aguiar" userId="18a031d5cb8f2fde" providerId="LiveId" clId="{555BED47-B235-4800-989E-7988B83352EB}" dt="2023-07-14T18:11:50.261" v="782" actId="478"/>
          <ac:spMkLst>
            <pc:docMk/>
            <pc:sldMk cId="835219158" sldId="4086"/>
            <ac:spMk id="8" creationId="{ADBEE0AD-E640-1841-8B8B-E1431776DA24}"/>
          </ac:spMkLst>
        </pc:spChg>
        <pc:spChg chg="del">
          <ac:chgData name="João Luis Aguiar" userId="18a031d5cb8f2fde" providerId="LiveId" clId="{555BED47-B235-4800-989E-7988B83352EB}" dt="2023-07-14T18:11:51.081" v="783" actId="478"/>
          <ac:spMkLst>
            <pc:docMk/>
            <pc:sldMk cId="835219158" sldId="4086"/>
            <ac:spMk id="9" creationId="{FF3CD77F-9C2C-284C-8637-AE5DF3FB841C}"/>
          </ac:spMkLst>
        </pc:spChg>
        <pc:spChg chg="del">
          <ac:chgData name="João Luis Aguiar" userId="18a031d5cb8f2fde" providerId="LiveId" clId="{555BED47-B235-4800-989E-7988B83352EB}" dt="2023-07-14T18:12:03.131" v="789" actId="478"/>
          <ac:spMkLst>
            <pc:docMk/>
            <pc:sldMk cId="835219158" sldId="4086"/>
            <ac:spMk id="10" creationId="{FFC792CC-DABA-E348-8A41-4417CB57D0BC}"/>
          </ac:spMkLst>
        </pc:spChg>
        <pc:spChg chg="mod">
          <ac:chgData name="João Luis Aguiar" userId="18a031d5cb8f2fde" providerId="LiveId" clId="{555BED47-B235-4800-989E-7988B83352EB}" dt="2023-07-14T18:13:11.314" v="813" actId="1076"/>
          <ac:spMkLst>
            <pc:docMk/>
            <pc:sldMk cId="835219158" sldId="4086"/>
            <ac:spMk id="11" creationId="{F92FA39E-26FC-B144-99F4-571616EDC8F0}"/>
          </ac:spMkLst>
        </pc:spChg>
        <pc:spChg chg="mod">
          <ac:chgData name="João Luis Aguiar" userId="18a031d5cb8f2fde" providerId="LiveId" clId="{555BED47-B235-4800-989E-7988B83352EB}" dt="2023-07-14T18:13:14.120" v="814" actId="1076"/>
          <ac:spMkLst>
            <pc:docMk/>
            <pc:sldMk cId="835219158" sldId="4086"/>
            <ac:spMk id="12" creationId="{432CC5AC-8DFD-B445-A5FA-0EE5D15815E3}"/>
          </ac:spMkLst>
        </pc:spChg>
        <pc:spChg chg="del">
          <ac:chgData name="João Luis Aguiar" userId="18a031d5cb8f2fde" providerId="LiveId" clId="{555BED47-B235-4800-989E-7988B83352EB}" dt="2023-07-14T18:12:08.673" v="790" actId="478"/>
          <ac:spMkLst>
            <pc:docMk/>
            <pc:sldMk cId="835219158" sldId="4086"/>
            <ac:spMk id="13" creationId="{1E50F065-851E-1743-AD7C-4C8D2BC62323}"/>
          </ac:spMkLst>
        </pc:spChg>
        <pc:spChg chg="del">
          <ac:chgData name="João Luis Aguiar" userId="18a031d5cb8f2fde" providerId="LiveId" clId="{555BED47-B235-4800-989E-7988B83352EB}" dt="2023-07-14T18:12:11.227" v="791" actId="478"/>
          <ac:spMkLst>
            <pc:docMk/>
            <pc:sldMk cId="835219158" sldId="4086"/>
            <ac:spMk id="14" creationId="{B59A829E-9970-5145-9DAC-E49999D2BAE8}"/>
          </ac:spMkLst>
        </pc:spChg>
        <pc:spChg chg="del">
          <ac:chgData name="João Luis Aguiar" userId="18a031d5cb8f2fde" providerId="LiveId" clId="{555BED47-B235-4800-989E-7988B83352EB}" dt="2023-07-14T18:12:14.468" v="792" actId="478"/>
          <ac:spMkLst>
            <pc:docMk/>
            <pc:sldMk cId="835219158" sldId="4086"/>
            <ac:spMk id="15" creationId="{958D05AD-39BF-C646-B918-ACCB89113270}"/>
          </ac:spMkLst>
        </pc:spChg>
        <pc:spChg chg="mod">
          <ac:chgData name="João Luis Aguiar" userId="18a031d5cb8f2fde" providerId="LiveId" clId="{555BED47-B235-4800-989E-7988B83352EB}" dt="2023-07-14T18:13:24.282" v="816" actId="1076"/>
          <ac:spMkLst>
            <pc:docMk/>
            <pc:sldMk cId="835219158" sldId="4086"/>
            <ac:spMk id="16" creationId="{B17E81A0-4423-F546-921B-09BE190033E9}"/>
          </ac:spMkLst>
        </pc:spChg>
        <pc:spChg chg="mod">
          <ac:chgData name="João Luis Aguiar" userId="18a031d5cb8f2fde" providerId="LiveId" clId="{555BED47-B235-4800-989E-7988B83352EB}" dt="2023-07-14T18:13:54.932" v="825" actId="1076"/>
          <ac:spMkLst>
            <pc:docMk/>
            <pc:sldMk cId="835219158" sldId="4086"/>
            <ac:spMk id="17" creationId="{D419DB8A-28BF-1C48-824C-6CB04848B210}"/>
          </ac:spMkLst>
        </pc:spChg>
        <pc:spChg chg="del mod">
          <ac:chgData name="João Luis Aguiar" userId="18a031d5cb8f2fde" providerId="LiveId" clId="{555BED47-B235-4800-989E-7988B83352EB}" dt="2023-07-14T18:12:27.294" v="797" actId="478"/>
          <ac:spMkLst>
            <pc:docMk/>
            <pc:sldMk cId="835219158" sldId="4086"/>
            <ac:spMk id="18" creationId="{A50DD79D-BF7F-CE4C-BB6B-ADA3B5B33B99}"/>
          </ac:spMkLst>
        </pc:spChg>
        <pc:spChg chg="del">
          <ac:chgData name="João Luis Aguiar" userId="18a031d5cb8f2fde" providerId="LiveId" clId="{555BED47-B235-4800-989E-7988B83352EB}" dt="2023-07-14T18:12:29.771" v="798" actId="478"/>
          <ac:spMkLst>
            <pc:docMk/>
            <pc:sldMk cId="835219158" sldId="4086"/>
            <ac:spMk id="19" creationId="{2059F164-F5DB-3649-A998-026CB7468CF9}"/>
          </ac:spMkLst>
        </pc:spChg>
        <pc:spChg chg="del">
          <ac:chgData name="João Luis Aguiar" userId="18a031d5cb8f2fde" providerId="LiveId" clId="{555BED47-B235-4800-989E-7988B83352EB}" dt="2023-07-14T18:12:36.424" v="801" actId="478"/>
          <ac:spMkLst>
            <pc:docMk/>
            <pc:sldMk cId="835219158" sldId="4086"/>
            <ac:spMk id="20" creationId="{EFD94C99-9963-FD40-B2D9-7DFF86BE9EC0}"/>
          </ac:spMkLst>
        </pc:spChg>
        <pc:spChg chg="add del mod">
          <ac:chgData name="João Luis Aguiar" userId="18a031d5cb8f2fde" providerId="LiveId" clId="{555BED47-B235-4800-989E-7988B83352EB}" dt="2023-07-14T18:14:13.812" v="830" actId="1076"/>
          <ac:spMkLst>
            <pc:docMk/>
            <pc:sldMk cId="835219158" sldId="4086"/>
            <ac:spMk id="21" creationId="{2E01A51F-FDE5-0E4B-8ED4-609A7297DC4C}"/>
          </ac:spMkLst>
        </pc:spChg>
        <pc:spChg chg="add del mod">
          <ac:chgData name="João Luis Aguiar" userId="18a031d5cb8f2fde" providerId="LiveId" clId="{555BED47-B235-4800-989E-7988B83352EB}" dt="2023-07-14T18:14:15.474" v="831" actId="1076"/>
          <ac:spMkLst>
            <pc:docMk/>
            <pc:sldMk cId="835219158" sldId="4086"/>
            <ac:spMk id="22" creationId="{8E6B761B-B715-F148-B26A-1EAC28AB8EE3}"/>
          </ac:spMkLst>
        </pc:spChg>
        <pc:spChg chg="del">
          <ac:chgData name="João Luis Aguiar" userId="18a031d5cb8f2fde" providerId="LiveId" clId="{555BED47-B235-4800-989E-7988B83352EB}" dt="2023-07-14T18:09:57.642" v="682" actId="478"/>
          <ac:spMkLst>
            <pc:docMk/>
            <pc:sldMk cId="835219158" sldId="4086"/>
            <ac:spMk id="23" creationId="{F3B03B9A-5FC7-3A48-BFF7-53541D84DA44}"/>
          </ac:spMkLst>
        </pc:spChg>
        <pc:spChg chg="del">
          <ac:chgData name="João Luis Aguiar" userId="18a031d5cb8f2fde" providerId="LiveId" clId="{555BED47-B235-4800-989E-7988B83352EB}" dt="2023-07-14T18:10:16.370" v="688" actId="478"/>
          <ac:spMkLst>
            <pc:docMk/>
            <pc:sldMk cId="835219158" sldId="4086"/>
            <ac:spMk id="24" creationId="{F71756B6-73F3-B240-9DFB-AE309572140C}"/>
          </ac:spMkLst>
        </pc:spChg>
        <pc:spChg chg="mod">
          <ac:chgData name="João Luis Aguiar" userId="18a031d5cb8f2fde" providerId="LiveId" clId="{555BED47-B235-4800-989E-7988B83352EB}" dt="2023-07-14T18:14:08.726" v="828" actId="1076"/>
          <ac:spMkLst>
            <pc:docMk/>
            <pc:sldMk cId="835219158" sldId="4086"/>
            <ac:spMk id="25" creationId="{FA08AFC9-B597-2645-89F3-E69B59AD8C4E}"/>
          </ac:spMkLst>
        </pc:spChg>
        <pc:spChg chg="del mod">
          <ac:chgData name="João Luis Aguiar" userId="18a031d5cb8f2fde" providerId="LiveId" clId="{555BED47-B235-4800-989E-7988B83352EB}" dt="2023-07-14T18:13:31.782" v="819" actId="478"/>
          <ac:spMkLst>
            <pc:docMk/>
            <pc:sldMk cId="835219158" sldId="4086"/>
            <ac:spMk id="26" creationId="{541DE841-0B76-0B4E-8CB1-6B7B86104BFB}"/>
          </ac:spMkLst>
        </pc:spChg>
        <pc:spChg chg="mod">
          <ac:chgData name="João Luis Aguiar" userId="18a031d5cb8f2fde" providerId="LiveId" clId="{555BED47-B235-4800-989E-7988B83352EB}" dt="2023-07-14T18:14:12.049" v="829" actId="1076"/>
          <ac:spMkLst>
            <pc:docMk/>
            <pc:sldMk cId="835219158" sldId="4086"/>
            <ac:spMk id="27" creationId="{ACB2CED2-FFCD-8147-BF01-B089E3EB1810}"/>
          </ac:spMkLst>
        </pc:spChg>
        <pc:spChg chg="del">
          <ac:chgData name="João Luis Aguiar" userId="18a031d5cb8f2fde" providerId="LiveId" clId="{555BED47-B235-4800-989E-7988B83352EB}" dt="2023-07-14T18:09:55.085" v="681" actId="478"/>
          <ac:spMkLst>
            <pc:docMk/>
            <pc:sldMk cId="835219158" sldId="4086"/>
            <ac:spMk id="28" creationId="{3AD23ADD-77BC-8D44-81DA-7B5D4D6AADA1}"/>
          </ac:spMkLst>
        </pc:spChg>
        <pc:spChg chg="add del mod">
          <ac:chgData name="João Luis Aguiar" userId="18a031d5cb8f2fde" providerId="LiveId" clId="{555BED47-B235-4800-989E-7988B83352EB}" dt="2023-07-14T18:13:21.007" v="815" actId="1076"/>
          <ac:spMkLst>
            <pc:docMk/>
            <pc:sldMk cId="835219158" sldId="4086"/>
            <ac:spMk id="29" creationId="{BC06D3D1-7752-5B4A-85C2-49DA57315302}"/>
          </ac:spMkLst>
        </pc:spChg>
        <pc:spChg chg="mod">
          <ac:chgData name="João Luis Aguiar" userId="18a031d5cb8f2fde" providerId="LiveId" clId="{555BED47-B235-4800-989E-7988B83352EB}" dt="2023-07-14T18:14:17.372" v="832" actId="1076"/>
          <ac:spMkLst>
            <pc:docMk/>
            <pc:sldMk cId="835219158" sldId="4086"/>
            <ac:spMk id="30" creationId="{8FB547C4-AE8B-EF4D-8564-49185BC864CA}"/>
          </ac:spMkLst>
        </pc:spChg>
        <pc:spChg chg="del">
          <ac:chgData name="João Luis Aguiar" userId="18a031d5cb8f2fde" providerId="LiveId" clId="{555BED47-B235-4800-989E-7988B83352EB}" dt="2023-07-14T18:09:59.266" v="683" actId="478"/>
          <ac:spMkLst>
            <pc:docMk/>
            <pc:sldMk cId="835219158" sldId="4086"/>
            <ac:spMk id="31" creationId="{E0146676-1C80-724B-837C-9B1099F8CCFB}"/>
          </ac:spMkLst>
        </pc:spChg>
        <pc:spChg chg="add del">
          <ac:chgData name="João Luis Aguiar" userId="18a031d5cb8f2fde" providerId="LiveId" clId="{555BED47-B235-4800-989E-7988B83352EB}" dt="2023-07-14T18:10:24.683" v="689" actId="478"/>
          <ac:spMkLst>
            <pc:docMk/>
            <pc:sldMk cId="835219158" sldId="4086"/>
            <ac:spMk id="32" creationId="{401CDBED-B210-1945-B393-C48D12AEB42B}"/>
          </ac:spMkLst>
        </pc:spChg>
        <pc:spChg chg="del">
          <ac:chgData name="João Luis Aguiar" userId="18a031d5cb8f2fde" providerId="LiveId" clId="{555BED47-B235-4800-989E-7988B83352EB}" dt="2023-07-14T18:11:53.698" v="784" actId="478"/>
          <ac:spMkLst>
            <pc:docMk/>
            <pc:sldMk cId="835219158" sldId="4086"/>
            <ac:spMk id="33" creationId="{389602D5-AF26-5241-BB65-64E2B445077D}"/>
          </ac:spMkLst>
        </pc:spChg>
        <pc:spChg chg="del">
          <ac:chgData name="João Luis Aguiar" userId="18a031d5cb8f2fde" providerId="LiveId" clId="{555BED47-B235-4800-989E-7988B83352EB}" dt="2023-07-14T18:11:59.511" v="787" actId="478"/>
          <ac:spMkLst>
            <pc:docMk/>
            <pc:sldMk cId="835219158" sldId="4086"/>
            <ac:spMk id="34" creationId="{82A158BB-94AA-E545-B5FF-127D77314B48}"/>
          </ac:spMkLst>
        </pc:spChg>
        <pc:spChg chg="del">
          <ac:chgData name="João Luis Aguiar" userId="18a031d5cb8f2fde" providerId="LiveId" clId="{555BED47-B235-4800-989E-7988B83352EB}" dt="2023-07-14T18:12:01.731" v="788" actId="478"/>
          <ac:spMkLst>
            <pc:docMk/>
            <pc:sldMk cId="835219158" sldId="4086"/>
            <ac:spMk id="35" creationId="{87F2352E-F202-8943-850E-8616B06A0D11}"/>
          </ac:spMkLst>
        </pc:spChg>
        <pc:spChg chg="del">
          <ac:chgData name="João Luis Aguiar" userId="18a031d5cb8f2fde" providerId="LiveId" clId="{555BED47-B235-4800-989E-7988B83352EB}" dt="2023-07-14T18:12:16.406" v="793" actId="478"/>
          <ac:spMkLst>
            <pc:docMk/>
            <pc:sldMk cId="835219158" sldId="4086"/>
            <ac:spMk id="36" creationId="{E30A812A-1ABE-7E4A-A58E-0B17F3E38E86}"/>
          </ac:spMkLst>
        </pc:spChg>
        <pc:spChg chg="del">
          <ac:chgData name="João Luis Aguiar" userId="18a031d5cb8f2fde" providerId="LiveId" clId="{555BED47-B235-4800-989E-7988B83352EB}" dt="2023-07-14T18:12:18.506" v="794" actId="478"/>
          <ac:spMkLst>
            <pc:docMk/>
            <pc:sldMk cId="835219158" sldId="4086"/>
            <ac:spMk id="37" creationId="{D508CCA1-4CAA-CF47-9E2C-2A470035092E}"/>
          </ac:spMkLst>
        </pc:spChg>
        <pc:spChg chg="del">
          <ac:chgData name="João Luis Aguiar" userId="18a031d5cb8f2fde" providerId="LiveId" clId="{555BED47-B235-4800-989E-7988B83352EB}" dt="2023-07-14T18:12:20.363" v="795" actId="478"/>
          <ac:spMkLst>
            <pc:docMk/>
            <pc:sldMk cId="835219158" sldId="4086"/>
            <ac:spMk id="38" creationId="{DD04EF27-0EA8-3042-B1A7-37F9C876D3DF}"/>
          </ac:spMkLst>
        </pc:spChg>
        <pc:spChg chg="del">
          <ac:chgData name="João Luis Aguiar" userId="18a031d5cb8f2fde" providerId="LiveId" clId="{555BED47-B235-4800-989E-7988B83352EB}" dt="2023-07-14T18:12:38.220" v="802" actId="478"/>
          <ac:spMkLst>
            <pc:docMk/>
            <pc:sldMk cId="835219158" sldId="4086"/>
            <ac:spMk id="39" creationId="{D1D50AF8-25D0-E74D-A69C-3CCB686709EB}"/>
          </ac:spMkLst>
        </pc:spChg>
        <pc:spChg chg="del">
          <ac:chgData name="João Luis Aguiar" userId="18a031d5cb8f2fde" providerId="LiveId" clId="{555BED47-B235-4800-989E-7988B83352EB}" dt="2023-07-14T18:12:39.881" v="803" actId="478"/>
          <ac:spMkLst>
            <pc:docMk/>
            <pc:sldMk cId="835219158" sldId="4086"/>
            <ac:spMk id="40" creationId="{89F268F0-28C6-B64A-940E-315057E811BF}"/>
          </ac:spMkLst>
        </pc:spChg>
        <pc:spChg chg="del">
          <ac:chgData name="João Luis Aguiar" userId="18a031d5cb8f2fde" providerId="LiveId" clId="{555BED47-B235-4800-989E-7988B83352EB}" dt="2023-07-14T18:12:44.923" v="806" actId="478"/>
          <ac:spMkLst>
            <pc:docMk/>
            <pc:sldMk cId="835219158" sldId="4086"/>
            <ac:spMk id="41" creationId="{697851D0-466A-5B4B-936F-12558C3D780E}"/>
          </ac:spMkLst>
        </pc:spChg>
        <pc:spChg chg="add mod">
          <ac:chgData name="João Luis Aguiar" userId="18a031d5cb8f2fde" providerId="LiveId" clId="{555BED47-B235-4800-989E-7988B83352EB}" dt="2023-07-14T18:13:52.462" v="824" actId="1076"/>
          <ac:spMkLst>
            <pc:docMk/>
            <pc:sldMk cId="835219158" sldId="4086"/>
            <ac:spMk id="42" creationId="{43B31231-9320-30D1-8CDE-B38C485B7BB1}"/>
          </ac:spMkLst>
        </pc:spChg>
        <pc:spChg chg="add mod">
          <ac:chgData name="João Luis Aguiar" userId="18a031d5cb8f2fde" providerId="LiveId" clId="{555BED47-B235-4800-989E-7988B83352EB}" dt="2023-07-14T18:14:05.276" v="827" actId="1076"/>
          <ac:spMkLst>
            <pc:docMk/>
            <pc:sldMk cId="835219158" sldId="4086"/>
            <ac:spMk id="43" creationId="{2418E289-6441-2D18-DC1D-238733A2E4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08F16-A882-4A76-B806-D4CB494FEDC4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63E3F-4C0E-4CDB-B5E0-47C3994E5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64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29" y="-107938"/>
            <a:ext cx="13262737" cy="72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2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2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5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55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49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4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64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32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29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112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71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25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74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27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37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69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24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75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70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4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62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D7DA-FB46-4632-B783-A76959755C81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07D92-A2FB-4B30-A0A0-A4C5DB06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0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2A5D-6D27-4E5B-AB32-1288BDC3154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0330-F51C-498F-9BED-B6A27972E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mpv%201185-2023?OpenDocu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6.pn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3C2F84-4454-0330-B333-93C75EEF3A8C}"/>
              </a:ext>
            </a:extLst>
          </p:cNvPr>
          <p:cNvSpPr txBox="1"/>
          <p:nvPr/>
        </p:nvSpPr>
        <p:spPr>
          <a:xfrm>
            <a:off x="6749935" y="5760226"/>
            <a:ext cx="5049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itchFamily="34" charset="0"/>
              </a:rPr>
              <a:t>GOIÂNIA (GO),  21 DE NOVEMBRO DE 2023</a:t>
            </a:r>
            <a:endParaRPr lang="pt-BR" sz="2000" b="1" dirty="0">
              <a:solidFill>
                <a:srgbClr val="FF0000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888324C-0CE7-74DF-2D6D-175EB173C1FF}"/>
              </a:ext>
            </a:extLst>
          </p:cNvPr>
          <p:cNvCxnSpPr/>
          <p:nvPr/>
        </p:nvCxnSpPr>
        <p:spPr>
          <a:xfrm>
            <a:off x="6918260" y="6297282"/>
            <a:ext cx="47087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m 14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9B1B8435-0BCF-A92C-7A9F-CF813780D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8" y="1471961"/>
            <a:ext cx="3672384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8" name="Imagem 7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38270B8-CF1B-F64D-68FF-2AA847D57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96" y="-1"/>
            <a:ext cx="659780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5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248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02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295835" y="1137084"/>
            <a:ext cx="11510681" cy="646331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2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Qual é a finalidade 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do crédito contratado junto aos agentes financeiros presente nas cláusulas dos contratos de empréstimo? Qual a destinação dada aos recursos? Eles foram utilizados no pagamento de ICMS?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367587" y="1942827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9D5962-AF92-C2A5-CD0F-0237CE50611C}"/>
              </a:ext>
            </a:extLst>
          </p:cNvPr>
          <p:cNvSpPr txBox="1"/>
          <p:nvPr/>
        </p:nvSpPr>
        <p:spPr>
          <a:xfrm>
            <a:off x="295835" y="2634355"/>
            <a:ext cx="1140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.... “</a:t>
            </a:r>
            <a:r>
              <a:rPr lang="pt-BR" sz="1800" b="1" i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TERMO DE ACORDO DE REGIME ESPECIAL – TARE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”, que se discute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não estão vinculados a contratos de empréstimos junto a agentes financeiros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que libera recursos diretamente na Conta Corrente do contratado. (Resposta prejudicada)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2128C9-F4DF-63BA-7E11-A614F76379D4}"/>
              </a:ext>
            </a:extLst>
          </p:cNvPr>
          <p:cNvSpPr txBox="1"/>
          <p:nvPr/>
        </p:nvSpPr>
        <p:spPr>
          <a:xfrm>
            <a:off x="367586" y="3842941"/>
            <a:ext cx="11510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Complementando, ... quanto aos pagamentos de ICMS, relativo ao incentivo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(setenta por cento), ocorre mediante a oferta pública através de </a:t>
            </a:r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LEILÃO, amparado pela Lei n° 13.436/98 e do Decreto nº 5.036/99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na redação do artigo 1º do Decreto nº 5.059/1999, com deságio normalmente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89%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(oitenta e nove por cento), conforme documentos nºs.  1 a 11 do “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Anexo III: </a:t>
            </a:r>
            <a:r>
              <a:rPr lang="pt-BR" sz="1800" b="1" i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Recibo de Liquidação – Antecipação de Débitos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dirty="0"/>
          </a:p>
        </p:txBody>
      </p:sp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5B2D9D19-3D65-EA76-7A78-B18516C5C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376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03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295835" y="1137084"/>
            <a:ext cx="11510681" cy="369332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3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Como se dão as chamadas ofertas públicas de liquidação antecipada?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367587" y="1942827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82264C-CA69-E21E-3A1D-FD18E093DF4E}"/>
              </a:ext>
            </a:extLst>
          </p:cNvPr>
          <p:cNvSpPr txBox="1"/>
          <p:nvPr/>
        </p:nvSpPr>
        <p:spPr>
          <a:xfrm>
            <a:off x="367587" y="2353312"/>
            <a:ext cx="11824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Processa-se a liquidação antecipada do débito originado do financiamento do Programa FOMENTAR, dos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(setenta por cento) do ICMS, em observação ao que faculta a legislação pertinente e alterações introduzidas por </a:t>
            </a:r>
            <a:r>
              <a:rPr lang="pt-BR" sz="1800" u="sng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Decreto Governamental, que através de LEILÃO com deságio, normalmente,  de </a:t>
            </a:r>
            <a:r>
              <a:rPr lang="pt-BR" sz="1800" b="1" u="sng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89% </a:t>
            </a:r>
            <a:r>
              <a:rPr lang="pt-BR" sz="1800" u="sng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(oitenta e nove)  sobre o incentivo do FOMENTAR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ou seja, quita-se os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do ICMS, com o correspondente a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(onze por cento) do montante, o que pode ser identificado no Decreto Governamental que segue:</a:t>
            </a:r>
          </a:p>
          <a:p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FF0000"/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521888-31E4-A63A-C02A-0742C18E0048}"/>
              </a:ext>
            </a:extLst>
          </p:cNvPr>
          <p:cNvSpPr txBox="1"/>
          <p:nvPr/>
        </p:nvSpPr>
        <p:spPr>
          <a:xfrm>
            <a:off x="295834" y="4113800"/>
            <a:ext cx="11618661" cy="222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algn="just">
              <a:lnSpc>
                <a:spcPct val="13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Nota-se que no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DOCUMENTO Nº </a:t>
            </a:r>
            <a:r>
              <a:rPr lang="pt-BR" sz="1800" b="1" i="1" dirty="0" err="1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xx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RECIBO DE LIQUIDAÇÃO – ANTECIPAÇÃO DE DÉBITOS (DOC 11: </a:t>
            </a:r>
            <a:r>
              <a:rPr lang="pt-BR" b="1" i="1" dirty="0" err="1">
                <a:solidFill>
                  <a:srgbClr val="000000"/>
                </a:solidFill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xx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º LEILÃO FOMENTAR – REFERENTE ANO 201x</a:t>
            </a: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) do Anexo III, o débito financiado pelo FOMENTAR (</a:t>
            </a:r>
            <a:r>
              <a:rPr lang="pt-BR" sz="1800" b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 do ICMS), no valor de  </a:t>
            </a:r>
            <a:r>
              <a:rPr lang="pt-BR" sz="1800" b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R$ 16.192.647,97</a:t>
            </a: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 (dezesseis milhões, cento e noventa e dois mil, seiscentos e quarenta e sete reais e noventa e sete centavos), através do Leilão Fomentar foi quitado pela quantia de </a:t>
            </a:r>
            <a:r>
              <a:rPr lang="pt-BR" sz="1800" b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R$ 1.781.191,28</a:t>
            </a: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 (um milhão, setecentos e oitenta e um mil, cento e noventa e um reais e vinte e oito centavos), o que corresponde a </a:t>
            </a:r>
            <a:r>
              <a:rPr lang="pt-BR" sz="1800" b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11%</a:t>
            </a: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 (onze por cento) do montante do DÉBITO, conforme simples equação aritmética (R$ 16.192.647,97 x 11% = </a:t>
            </a:r>
            <a:r>
              <a:rPr lang="pt-BR" sz="1800" b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R$ 1.781.191,28</a:t>
            </a:r>
            <a:r>
              <a:rPr lang="pt-BR" sz="1800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5863109C-48C7-BBE8-F7D1-09A955EF7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77499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04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295835" y="1137084"/>
            <a:ext cx="11510681" cy="646331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4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A empresa efetuou 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a quitação antecipada de tais empréstimos? Quais foram os montantes envolvidos, as datas em que ocorreram, qual fora o rebate/desconto recebido e como a contabilizou tais eventos?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367587" y="1942827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744A4B-E90B-70AB-B08A-EE6A8A03BC3D}"/>
              </a:ext>
            </a:extLst>
          </p:cNvPr>
          <p:cNvSpPr txBox="1"/>
          <p:nvPr/>
        </p:nvSpPr>
        <p:spPr>
          <a:xfrm>
            <a:off x="192580" y="2316667"/>
            <a:ext cx="528634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1800" b="1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) </a:t>
            </a:r>
            <a:r>
              <a:rPr lang="pt-BR" dirty="0">
                <a:latin typeface="CrimsonText-Roman"/>
                <a:ea typeface="Times New Roman" panose="02020603050405020304" pitchFamily="18" charset="0"/>
              </a:rPr>
              <a:t>“....quit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ação antecipada de débitos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junto ao Programa FOMENTAR ocorreu através de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LEILÕES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... </a:t>
            </a:r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</a:rPr>
              <a:t>afirmativa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conforme .....“</a:t>
            </a:r>
            <a:r>
              <a:rPr lang="pt-BR" sz="1800" b="1" i="1" dirty="0">
                <a:effectLst/>
                <a:latin typeface="CrimsonText-Roman"/>
                <a:ea typeface="Times New Roman" panose="02020603050405020304" pitchFamily="18" charset="0"/>
              </a:rPr>
              <a:t>RECIBO DE QUITAÇÃO – ANTECIPAÇÃO DE DÉBITOS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”, (período 20xx a 20xx),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Anexo III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285EC98-D8D8-7EA0-711E-62643B260B23}"/>
              </a:ext>
            </a:extLst>
          </p:cNvPr>
          <p:cNvSpPr txBox="1"/>
          <p:nvPr/>
        </p:nvSpPr>
        <p:spPr>
          <a:xfrm>
            <a:off x="192579" y="3883506"/>
            <a:ext cx="528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b</a:t>
            </a:r>
            <a:r>
              <a:rPr lang="pt-BR" sz="1800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).....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aproximadamente por 11% do montante devedor, conforme segue: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B99B92A-7C0C-F7C1-AEFF-7CB69A2256D7}"/>
              </a:ext>
            </a:extLst>
          </p:cNvPr>
          <p:cNvSpPr txBox="1"/>
          <p:nvPr/>
        </p:nvSpPr>
        <p:spPr>
          <a:xfrm>
            <a:off x="5887405" y="2171662"/>
            <a:ext cx="57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).....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Contabilização: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Livro Razão SPED Contábil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:</a:t>
            </a:r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EDB55EE-ED1D-6939-AA03-C74D8283B863}"/>
              </a:ext>
            </a:extLst>
          </p:cNvPr>
          <p:cNvCxnSpPr>
            <a:cxnSpLocks/>
          </p:cNvCxnSpPr>
          <p:nvPr/>
        </p:nvCxnSpPr>
        <p:spPr>
          <a:xfrm flipH="1">
            <a:off x="5631317" y="1896757"/>
            <a:ext cx="18046" cy="48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B0853B2-6B86-0D54-F94B-96AD97793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88029"/>
              </p:ext>
            </p:extLst>
          </p:nvPr>
        </p:nvGraphicFramePr>
        <p:xfrm>
          <a:off x="192579" y="5074586"/>
          <a:ext cx="5373636" cy="93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8634">
                  <a:extLst>
                    <a:ext uri="{9D8B030D-6E8A-4147-A177-3AD203B41FA5}">
                      <a16:colId xmlns:a16="http://schemas.microsoft.com/office/drawing/2014/main" val="1798391225"/>
                    </a:ext>
                  </a:extLst>
                </a:gridCol>
                <a:gridCol w="1545002">
                  <a:extLst>
                    <a:ext uri="{9D8B030D-6E8A-4147-A177-3AD203B41FA5}">
                      <a16:colId xmlns:a16="http://schemas.microsoft.com/office/drawing/2014/main" val="59080471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500" dirty="0">
                          <a:effectLst/>
                        </a:rPr>
                        <a:t>DESCRIÇÃO 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500" dirty="0">
                          <a:effectLst/>
                        </a:rPr>
                        <a:t> VALOR (R$) 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0360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500" b="0" dirty="0">
                          <a:solidFill>
                            <a:schemeClr val="tx1"/>
                          </a:solidFill>
                          <a:effectLst/>
                        </a:rPr>
                        <a:t> 1. Saldo devedor (70% - ICMS Fomentar) </a:t>
                      </a:r>
                      <a:endParaRPr lang="pt-BR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500">
                          <a:solidFill>
                            <a:schemeClr val="tx1"/>
                          </a:solidFill>
                          <a:effectLst/>
                        </a:rPr>
                        <a:t>   231.982.378,05 </a:t>
                      </a:r>
                      <a:endParaRPr lang="pt-BR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5194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500" b="0" dirty="0">
                          <a:solidFill>
                            <a:schemeClr val="tx1"/>
                          </a:solidFill>
                          <a:effectLst/>
                        </a:rPr>
                        <a:t> 2. Pagamento (Leilões) </a:t>
                      </a:r>
                      <a:endParaRPr lang="pt-BR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     - 26.652.245,63 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9729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500" b="1" dirty="0">
                          <a:effectLst/>
                        </a:rPr>
                        <a:t> 3. Desconto de 89</a:t>
                      </a:r>
                      <a:r>
                        <a:rPr lang="pt-BR" sz="1500" b="1">
                          <a:effectLst/>
                        </a:rPr>
                        <a:t>% s/ </a:t>
                      </a:r>
                      <a:r>
                        <a:rPr lang="pt-BR" sz="1500" b="1" dirty="0">
                          <a:effectLst/>
                        </a:rPr>
                        <a:t>ICMS Fomentar (1-2=3) </a:t>
                      </a:r>
                      <a:endParaRPr lang="pt-BR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500" b="1" dirty="0">
                          <a:effectLst/>
                        </a:rPr>
                        <a:t>   </a:t>
                      </a:r>
                      <a:r>
                        <a:rPr lang="pt-BR" sz="1500" b="1" dirty="0">
                          <a:solidFill>
                            <a:schemeClr val="bg1"/>
                          </a:solidFill>
                          <a:effectLst/>
                        </a:rPr>
                        <a:t>205.330,132,42 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833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7A37C5F-B940-3B68-8377-204F759B0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16369"/>
              </p:ext>
            </p:extLst>
          </p:nvPr>
        </p:nvGraphicFramePr>
        <p:xfrm>
          <a:off x="5783710" y="2708970"/>
          <a:ext cx="6145604" cy="3994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99">
                  <a:extLst>
                    <a:ext uri="{9D8B030D-6E8A-4147-A177-3AD203B41FA5}">
                      <a16:colId xmlns:a16="http://schemas.microsoft.com/office/drawing/2014/main" val="1788545503"/>
                    </a:ext>
                  </a:extLst>
                </a:gridCol>
                <a:gridCol w="1506792">
                  <a:extLst>
                    <a:ext uri="{9D8B030D-6E8A-4147-A177-3AD203B41FA5}">
                      <a16:colId xmlns:a16="http://schemas.microsoft.com/office/drawing/2014/main" val="3472578495"/>
                    </a:ext>
                  </a:extLst>
                </a:gridCol>
                <a:gridCol w="2461802">
                  <a:extLst>
                    <a:ext uri="{9D8B030D-6E8A-4147-A177-3AD203B41FA5}">
                      <a16:colId xmlns:a16="http://schemas.microsoft.com/office/drawing/2014/main" val="4268371907"/>
                    </a:ext>
                  </a:extLst>
                </a:gridCol>
                <a:gridCol w="1634811">
                  <a:extLst>
                    <a:ext uri="{9D8B030D-6E8A-4147-A177-3AD203B41FA5}">
                      <a16:colId xmlns:a16="http://schemas.microsoft.com/office/drawing/2014/main" val="821519696"/>
                    </a:ext>
                  </a:extLst>
                </a:gridCol>
              </a:tblGrid>
              <a:tr h="2828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effectLst/>
                        </a:rPr>
                        <a:t>LANÇAMENTO CONTÁBIL RECEITA FOMENTAR (POR ANO-CALENDÁRIO)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85556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Conta Contábil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Descrição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 Valor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17722152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Recuperação de Despesas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14.833.743,12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68308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Recuperação de Despesas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19.728.563,89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07532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Recuperação de Despesas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      25.505.403,34 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9431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Recuperação de Despesas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        9.660.378,60 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613375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Outras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  8.723.974,22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72282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Outras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      28.711.477,14 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16174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Receitas Diversas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22.002.545,14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13494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Receitas Diversas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16.769.529,60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139842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Receitas Diversas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18.045.491,11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84759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Receitas Diversas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26.937.569,57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89956"/>
                  </a:ext>
                </a:extLst>
              </a:tr>
              <a:tr h="28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xxxx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Receitas Diversas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     14.411.456,69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55786"/>
                  </a:ext>
                </a:extLst>
              </a:tr>
              <a:tr h="3181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SOMA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 205.330.132,42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42973"/>
                  </a:ext>
                </a:extLst>
              </a:tr>
            </a:tbl>
          </a:graphicData>
        </a:graphic>
      </p:graphicFrame>
      <p:pic>
        <p:nvPicPr>
          <p:cNvPr id="9" name="Imagem 8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185CF4BF-646B-C1AC-BB3E-82700BC76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372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05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118414" y="971077"/>
            <a:ext cx="11900866" cy="646331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5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Ocorreram repasses 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ou transferência de valores do Estado de Goiás à empresa? Esses passes foram utilizados para a realização de investimentos?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367587" y="1942827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744A4B-E90B-70AB-B08A-EE6A8A03BC3D}"/>
              </a:ext>
            </a:extLst>
          </p:cNvPr>
          <p:cNvSpPr txBox="1"/>
          <p:nvPr/>
        </p:nvSpPr>
        <p:spPr>
          <a:xfrm>
            <a:off x="367588" y="2316667"/>
            <a:ext cx="220549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500" b="1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a</a:t>
            </a:r>
            <a:r>
              <a:rPr lang="pt-BR" sz="2500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) </a:t>
            </a:r>
            <a:r>
              <a:rPr lang="pt-BR" sz="2500" dirty="0">
                <a:latin typeface="CrimsonText-Roman"/>
                <a:ea typeface="Times New Roman" panose="02020603050405020304" pitchFamily="18" charset="0"/>
              </a:rPr>
              <a:t>“....</a:t>
            </a:r>
            <a:r>
              <a:rPr lang="pt-BR" sz="25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utilização total do valor do empréstimo condiciona-se a comprovação da totalidade dos investimentos fixos projetados.</a:t>
            </a:r>
            <a:endParaRPr lang="pt-B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B99B92A-7C0C-F7C1-AEFF-7CB69A2256D7}"/>
              </a:ext>
            </a:extLst>
          </p:cNvPr>
          <p:cNvSpPr txBox="1"/>
          <p:nvPr/>
        </p:nvSpPr>
        <p:spPr>
          <a:xfrm>
            <a:off x="3427867" y="1677825"/>
            <a:ext cx="57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b</a:t>
            </a:r>
            <a:r>
              <a:rPr lang="pt-BR" sz="1800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).....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Sobre a realização de investimentos:</a:t>
            </a:r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EDB55EE-ED1D-6939-AA03-C74D8283B863}"/>
              </a:ext>
            </a:extLst>
          </p:cNvPr>
          <p:cNvCxnSpPr>
            <a:cxnSpLocks/>
          </p:cNvCxnSpPr>
          <p:nvPr/>
        </p:nvCxnSpPr>
        <p:spPr>
          <a:xfrm flipH="1">
            <a:off x="3212988" y="1862491"/>
            <a:ext cx="18046" cy="48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B75B4B-6B6B-C513-4FF1-5FAE9EFEC637}"/>
              </a:ext>
            </a:extLst>
          </p:cNvPr>
          <p:cNvSpPr txBox="1"/>
          <p:nvPr/>
        </p:nvSpPr>
        <p:spPr>
          <a:xfrm>
            <a:off x="9744028" y="1865375"/>
            <a:ext cx="234935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.... a modernização do parque industrial superaram os recursos (benefícios) do Programa FOMENTAR, em </a:t>
            </a:r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20,26%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205.330.132,42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x 100/</a:t>
            </a:r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R$ 257.506.424,15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– 100)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ou seja,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R$ 52.176.291,63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9B9E56A-46D2-4A43-CF05-D4843523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13" y="2047157"/>
            <a:ext cx="6316162" cy="4452255"/>
          </a:xfrm>
          <a:prstGeom prst="rect">
            <a:avLst/>
          </a:prstGeom>
        </p:spPr>
      </p:pic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6188F6D8-A59D-191B-B1E1-63649F25D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248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06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118414" y="971077"/>
            <a:ext cx="11900866" cy="646331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6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Houve, em algum momento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, comprovação da aplicação dos valores não pagos, do empréstimo, em investimentos na ampliação e/ou modernização do parque industrial?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340434" y="1702776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3BFBC5-5958-061F-FC11-3BB846510F2B}"/>
              </a:ext>
            </a:extLst>
          </p:cNvPr>
          <p:cNvSpPr txBox="1"/>
          <p:nvPr/>
        </p:nvSpPr>
        <p:spPr>
          <a:xfrm>
            <a:off x="319787" y="2157476"/>
            <a:ext cx="11456826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Afirmativa é a reposta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no que se refere as condições para usufruir do Programa FOMENTAR a empresa Promovente, os gastos (investimentos) com a modernização do parque industrial superaram os recursos recebidos no âmbito do Programa FOMENTAR, em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20,26%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205.330.132,42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x 100/</a:t>
            </a:r>
            <a:r>
              <a:rPr lang="pt-BR" sz="1800" b="1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R$ 257.506.424,15</a:t>
            </a:r>
            <a:r>
              <a:rPr lang="pt-BR" sz="1800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– 100), ou seja, superior ao recursos do FOMENTAR, num 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R$ 52.176.291,63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(cinquenta e dois milhões, cento e setenta e seis mil, duzentos e noventa e um reais e vinte e seis centavos), relativo ao período de 2009 a junho/2019,  conforme detalhado nos documentos dos (Anexos IV, IV-A, IV-B, IV-C e IV-D) e sintetizado no quadro comparativo que segue: 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CrimsonText-Roman"/>
                <a:cs typeface="Times New Roman" panose="02020603050405020304" pitchFamily="18" charset="0"/>
              </a:rPr>
              <a:t>Obs.: Conforme tabela precedente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CrimsonText-Roman"/>
                <a:cs typeface="Times New Roman" panose="02020603050405020304" pitchFamily="18" charset="0"/>
              </a:rPr>
              <a:t>e resultado a seguir: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D95B4D-CA12-A9C7-D11F-2CA71EB16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4" y="4648547"/>
            <a:ext cx="7055223" cy="11336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B54296-C534-5036-EAAD-41324666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64" y="5782236"/>
            <a:ext cx="7117975" cy="554366"/>
          </a:xfrm>
          <a:prstGeom prst="rect">
            <a:avLst/>
          </a:prstGeom>
        </p:spPr>
      </p:pic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68671B99-B58E-ACE2-7FDA-0D3625234796}"/>
              </a:ext>
            </a:extLst>
          </p:cNvPr>
          <p:cNvSpPr/>
          <p:nvPr/>
        </p:nvSpPr>
        <p:spPr>
          <a:xfrm>
            <a:off x="3549129" y="4686807"/>
            <a:ext cx="207083" cy="1688055"/>
          </a:xfrm>
          <a:prstGeom prst="leftBrace">
            <a:avLst/>
          </a:prstGeom>
          <a:solidFill>
            <a:schemeClr val="accent1">
              <a:tint val="2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FDDFB459-51A7-86CB-62EF-FC067279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873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07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118414" y="971077"/>
            <a:ext cx="11900866" cy="646331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7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Há algum projeto específico 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de ampliação/modernização do parque industrial que vincule a empresa a aplicar os recursos da redução do saldo devedor do empréstimo de forma específica, em uma obra determinada?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367587" y="1778229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D8CA44-A127-3C22-B08E-4B2743F9E217}"/>
              </a:ext>
            </a:extLst>
          </p:cNvPr>
          <p:cNvSpPr txBox="1"/>
          <p:nvPr/>
        </p:nvSpPr>
        <p:spPr>
          <a:xfrm>
            <a:off x="-1" y="2308382"/>
            <a:ext cx="45720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algn="just"/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....O “</a:t>
            </a:r>
            <a:r>
              <a:rPr lang="pt-BR" sz="1800" b="1" i="1" dirty="0">
                <a:effectLst/>
                <a:latin typeface="CrimsonText-Roman"/>
                <a:ea typeface="Times New Roman" panose="02020603050405020304" pitchFamily="18" charset="0"/>
              </a:rPr>
              <a:t>PROJETO DE REENQUADRAMENTO – FOMENTAR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</a:rPr>
              <a:t>”,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encontra-se acostado às 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fls. 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/10xx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 dos autos nº. 0000-00.2014.0.00.0000 da Ação Ordinária/Tributária, que originou a Carta Precatória nº </a:t>
            </a:r>
            <a:r>
              <a:rPr lang="pt-BR" sz="1800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/20xx e com o </a:t>
            </a:r>
            <a:r>
              <a:rPr lang="pt-BR" sz="1800" b="1" i="1" dirty="0">
                <a:effectLst/>
                <a:latin typeface="CrimsonText-Roman"/>
                <a:ea typeface="Times New Roman" panose="02020603050405020304" pitchFamily="18" charset="0"/>
              </a:rPr>
              <a:t>CRONOGRAMA DE REALIZAÇÃO DE INVESTIMENTOS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no </a:t>
            </a:r>
            <a:r>
              <a:rPr lang="pt-BR" sz="1800" u="sng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</a:rPr>
              <a:t>Ativo Imobilizado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detalhado às 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fls. 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/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 dos autos original e sintetizado nas tabelas a seguir: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C9230A-04D0-5433-712E-D2328BCF2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46" y="1851330"/>
            <a:ext cx="7138767" cy="4322967"/>
          </a:xfrm>
          <a:prstGeom prst="rect">
            <a:avLst/>
          </a:prstGeom>
        </p:spPr>
      </p:pic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24140BFA-68D8-F98F-7C16-5840CCAD9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4496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07 (REQUERIDO) )... Cont.....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217462" y="1096777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DA5F22-F06B-0C60-CF75-B7B547DF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8" y="1466108"/>
            <a:ext cx="11085100" cy="4049926"/>
          </a:xfrm>
          <a:prstGeom prst="rect">
            <a:avLst/>
          </a:prstGeom>
          <a:ln>
            <a:solidFill>
              <a:schemeClr val="accent1">
                <a:alpha val="79000"/>
              </a:schemeClr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412BD7-6D38-9503-351F-F35050070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62" y="5585858"/>
            <a:ext cx="11113926" cy="1118090"/>
          </a:xfrm>
          <a:prstGeom prst="rect">
            <a:avLst/>
          </a:prstGeom>
        </p:spPr>
      </p:pic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C4F42F5A-BAD0-5B06-53AF-2DDF17ADD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9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0997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08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F2CA5E-D634-D02E-DBB6-32875C4EE383}"/>
              </a:ext>
            </a:extLst>
          </p:cNvPr>
          <p:cNvSpPr txBox="1"/>
          <p:nvPr/>
        </p:nvSpPr>
        <p:spPr>
          <a:xfrm>
            <a:off x="0" y="1783545"/>
            <a:ext cx="11900866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RESPOSTA: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Segundo o “</a:t>
            </a:r>
            <a:r>
              <a:rPr lang="pt-BR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TERMO DE ACORDO DE REGIME ESPECIAL – TARE Nº 000/0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-GSF</a:t>
            </a:r>
            <a:r>
              <a:rPr lang="pt-BR" sz="1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a empresa Promovente para usufruir dos benefícios do Programa FOMENTAR, deve observar às cláusulas dos Termos de Acordos e a legislação pertinente ao incentivo. Quanto a contrapartida está especificada no </a:t>
            </a:r>
            <a:r>
              <a:rPr lang="pt-BR" sz="1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“§ 1º da Clausula Primeira do Termo de Acordo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”, ou seja, “</a:t>
            </a:r>
            <a:r>
              <a:rPr lang="pt-BR" sz="18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a utilização do valor do empréstimo de que trata esta cláusula fica condicionada à comprovação da totalidade dos investimentos fixos projetados, mediante a realização de auditoria a ser efetuada pela SIC/SEFAZ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541BAF-641D-6498-FE1D-374C726FCB52}"/>
              </a:ext>
            </a:extLst>
          </p:cNvPr>
          <p:cNvSpPr txBox="1"/>
          <p:nvPr/>
        </p:nvSpPr>
        <p:spPr>
          <a:xfrm>
            <a:off x="118414" y="971077"/>
            <a:ext cx="11900866" cy="646331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8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Há algum projeto específico </a:t>
            </a:r>
            <a:r>
              <a:rPr lang="pt-BR" sz="1800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de ampliação/modernização do parque industrial que vincule a empresa a aplicar os recursos da redução do saldo devedor do empréstimo de forma específica, em uma obra determinada?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C9F33C-C7CD-56F8-AAC9-9E07627544E3}"/>
              </a:ext>
            </a:extLst>
          </p:cNvPr>
          <p:cNvSpPr txBox="1"/>
          <p:nvPr/>
        </p:nvSpPr>
        <p:spPr>
          <a:xfrm>
            <a:off x="118414" y="3910409"/>
            <a:ext cx="11559654" cy="259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40000"/>
              </a:lnSpc>
            </a:pP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... Auditoria pela SIC/SEFAZ, encontra-se acostados, às 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fls. 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/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 dos autos da Ação Ordinária, citadas a seguir: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-3556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 </a:t>
            </a:r>
            <a:r>
              <a:rPr lang="pt-BR" sz="1600" b="1" dirty="0">
                <a:effectLst/>
                <a:latin typeface="CrimsonText-Roman"/>
                <a:ea typeface="Times New Roman" panose="02020603050405020304" pitchFamily="18" charset="0"/>
              </a:rPr>
              <a:t>RELATÓRIO DE AUDITORIA Nº </a:t>
            </a:r>
            <a:r>
              <a:rPr lang="pt-BR" sz="16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600" b="1" dirty="0">
                <a:effectLst/>
                <a:latin typeface="CrimsonText-Roman"/>
                <a:ea typeface="Times New Roman" panose="02020603050405020304" pitchFamily="18" charset="0"/>
              </a:rPr>
              <a:t>/0x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assinado em 08/12/20x4.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effectLst/>
                <a:latin typeface="CrimsonText-Roman"/>
                <a:ea typeface="Times New Roman" panose="02020603050405020304" pitchFamily="18" charset="0"/>
              </a:rPr>
              <a:t>RELATÓRIO DE AUDITORIA Nº </a:t>
            </a:r>
            <a:r>
              <a:rPr lang="pt-BR" sz="16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600" b="1" dirty="0">
                <a:effectLst/>
                <a:latin typeface="CrimsonText-Roman"/>
                <a:ea typeface="Times New Roman" panose="02020603050405020304" pitchFamily="18" charset="0"/>
              </a:rPr>
              <a:t>/0x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assinado em </a:t>
            </a:r>
            <a:r>
              <a:rPr lang="pt-BR" sz="1800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/0x/20x6.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effectLst/>
                <a:latin typeface="CrimsonText-Roman"/>
                <a:ea typeface="Times New Roman" panose="02020603050405020304" pitchFamily="18" charset="0"/>
              </a:rPr>
              <a:t>RELATÓRIO DE AUDITORIA DE INVESTIMENTOS Nº 0xx/1x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assinado em </a:t>
            </a:r>
            <a:r>
              <a:rPr lang="pt-BR" sz="1800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/0x/20x3.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57630" algn="just"/>
            <a:r>
              <a:rPr lang="pt-BR" sz="1000" dirty="0">
                <a:effectLst/>
                <a:latin typeface="CrimsonText-Roman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0" algn="just">
              <a:lnSpc>
                <a:spcPct val="140000"/>
              </a:lnSpc>
            </a:pPr>
            <a:r>
              <a:rPr lang="pt-BR" sz="1800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</a:rPr>
              <a:t>Portanto, pelo o informado nos relatórios de Auditoria ficou evidente que a empresa Promovente cumpriu com a prestação de contas junto Programa FOMENTAR.</a:t>
            </a:r>
            <a:endParaRPr lang="pt-BR" sz="1600" dirty="0">
              <a:effectLst/>
              <a:highlight>
                <a:srgbClr val="FFFFCC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EE46D525-A6B3-EC17-1618-5BB7EABD4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247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08 (</a:t>
            </a:r>
            <a:r>
              <a:rPr lang="pt-BR" sz="2000" b="1" cap="all" dirty="0">
                <a:solidFill>
                  <a:schemeClr val="bg1"/>
                </a:solidFill>
                <a:highlight>
                  <a:srgbClr val="FF0000"/>
                </a:highlight>
                <a:latin typeface="Arial" pitchFamily="34" charset="0"/>
                <a:cs typeface="Arial" pitchFamily="34" charset="0"/>
              </a:rPr>
              <a:t>Requerente</a:t>
            </a: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2CDCE0-A1A9-BF13-E750-E63F59C63A58}"/>
              </a:ext>
            </a:extLst>
          </p:cNvPr>
          <p:cNvSpPr txBox="1"/>
          <p:nvPr/>
        </p:nvSpPr>
        <p:spPr>
          <a:xfrm>
            <a:off x="354842" y="1251887"/>
            <a:ext cx="11737074" cy="94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Quesito nº 8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: Por fim, queiram os Srs. Perito e Assistentes Técnicos verificar e informar qual foi o montante de Imposto de Renda da Pessoa Jurídica ("IRPJ") e da Contribuição Social sobre o Lucro Líquido ("CSLL") que foram recolhidos a maior pela Autora em razão da inclusão dos valores recebidos do programa FOMENTAR na base de cálculo dos referidos tributos.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EB3B680-4762-DE33-A2DF-2C11670B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95" y="2263007"/>
            <a:ext cx="5996296" cy="21670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597761-5867-4C7C-630C-8F3BA47FA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378" y="2263007"/>
            <a:ext cx="5310623" cy="21670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ACD014C-F73D-ECF4-1798-0CE60B18E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221" y="4498451"/>
            <a:ext cx="9325340" cy="1984235"/>
          </a:xfrm>
          <a:prstGeom prst="rect">
            <a:avLst/>
          </a:prstGeom>
        </p:spPr>
      </p:pic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4682CFDB-CD19-AF30-18DF-D12BE6E98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9743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PARTE II</a:t>
            </a:r>
            <a:endParaRPr lang="pt-BR" sz="2500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D57E8D-A3CA-DA5A-C363-05F2F24F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788"/>
            <a:ext cx="12192000" cy="9427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63446F3-307E-97EE-4420-6D42EA6C38C6}"/>
              </a:ext>
            </a:extLst>
          </p:cNvPr>
          <p:cNvSpPr/>
          <p:nvPr/>
        </p:nvSpPr>
        <p:spPr>
          <a:xfrm>
            <a:off x="879611" y="3255840"/>
            <a:ext cx="8130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3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SÍNTESE DO RESULTADO DA PERÍCIA</a:t>
            </a:r>
            <a:endParaRPr lang="pt-BR" sz="3000" dirty="0">
              <a:solidFill>
                <a:schemeClr val="bg1"/>
              </a:solidFill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45B5CE3D-D16E-A37B-DD24-4E8321803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815228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35006" y="148195"/>
            <a:ext cx="8695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</a:rPr>
              <a:t>PARTE I: </a:t>
            </a:r>
            <a:r>
              <a:rPr lang="pt-BR" sz="3600" b="1" dirty="0">
                <a:solidFill>
                  <a:schemeClr val="bg1"/>
                </a:solidFill>
                <a:latin typeface="Calibri" pitchFamily="34" charset="0"/>
              </a:rPr>
              <a:t>PERÍCIA NA PRÁTICA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2D2442-45D5-10D1-B9D6-90EC11CB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500"/>
            <a:ext cx="12192000" cy="9427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7F97D92-629C-3423-20C1-78FB47B32369}"/>
              </a:ext>
            </a:extLst>
          </p:cNvPr>
          <p:cNvSpPr txBox="1"/>
          <p:nvPr/>
        </p:nvSpPr>
        <p:spPr>
          <a:xfrm>
            <a:off x="0" y="3106335"/>
            <a:ext cx="1219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Calibri" pitchFamily="34" charset="0"/>
              </a:rPr>
              <a:t>EXCLUSÃO  DO IRPJ E CSLL  DA BASE DE CÁLCULO AOS INCENTIVOS FISCAIS DO ICMS</a:t>
            </a:r>
          </a:p>
        </p:txBody>
      </p:sp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B57BFF21-9477-645D-AF8B-C62A7076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4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26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154052"/>
            <a:ext cx="9287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Fiscalização pelo fomentar</a:t>
            </a:r>
          </a:p>
          <a:p>
            <a:pPr algn="ctr"/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(Fundo de Fomento a Industrialização do estado de Goiás)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0AF968-6423-8F76-2137-2A23E3639AAC}"/>
              </a:ext>
            </a:extLst>
          </p:cNvPr>
          <p:cNvSpPr txBox="1"/>
          <p:nvPr/>
        </p:nvSpPr>
        <p:spPr>
          <a:xfrm>
            <a:off x="565846" y="1462596"/>
            <a:ext cx="11366177" cy="3932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DO CUMPRIMENTO DOS INVESTIMENTO</a:t>
            </a:r>
            <a:r>
              <a:rPr lang="pt-BR" b="1" dirty="0">
                <a:latin typeface="CrimsonText-Roman"/>
                <a:ea typeface="Times New Roman" panose="02020603050405020304" pitchFamily="18" charset="0"/>
              </a:rPr>
              <a:t>S:</a:t>
            </a:r>
            <a:endParaRPr lang="pt-BR" sz="1800" b="1" dirty="0">
              <a:effectLst/>
              <a:latin typeface="CrimsonText-Roman"/>
              <a:ea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pt-BR" dirty="0">
                <a:latin typeface="CrimsonText-Roman"/>
                <a:ea typeface="Times New Roman" panose="02020603050405020304" pitchFamily="18" charset="0"/>
              </a:rPr>
              <a:t>Q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uanto aos investimentos foram demonstrados os valores apurados e enriquecido com fotos ao responder o </a:t>
            </a:r>
            <a:r>
              <a:rPr lang="pt-BR" sz="1800" u="sng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</a:rPr>
              <a:t>Quesito nº 07 do Requerido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. Além, disso quanto ao cumprimento ou não da totalidade dos investimentos projetados constam nos relatórios: </a:t>
            </a:r>
          </a:p>
          <a:p>
            <a:pPr algn="just">
              <a:lnSpc>
                <a:spcPct val="140000"/>
              </a:lnSpc>
            </a:pPr>
            <a:endParaRPr lang="pt-BR" dirty="0">
              <a:latin typeface="CrimsonText-Roman"/>
              <a:ea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pt-BR" sz="1800" b="1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</a:rPr>
              <a:t>RELATÓRIO DA AUDITORIA DO FOMENTAR:</a:t>
            </a:r>
          </a:p>
          <a:p>
            <a:pPr algn="just">
              <a:lnSpc>
                <a:spcPct val="140000"/>
              </a:lnSpc>
            </a:pPr>
            <a:r>
              <a:rPr lang="pt-BR" sz="1800" i="1" u="sng" dirty="0">
                <a:effectLst/>
                <a:latin typeface="CrimsonText-Roman"/>
                <a:ea typeface="Times New Roman" panose="02020603050405020304" pitchFamily="18" charset="0"/>
              </a:rPr>
              <a:t>RELATÓRIO DE AUDITORIA Nº </a:t>
            </a:r>
            <a:r>
              <a:rPr lang="pt-BR" sz="1800" i="1" u="sng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i="1" u="sng" dirty="0">
                <a:effectLst/>
                <a:latin typeface="CrimsonText-Roman"/>
                <a:ea typeface="Times New Roman" panose="02020603050405020304" pitchFamily="18" charset="0"/>
              </a:rPr>
              <a:t>/0x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(cumprimento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86,22%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- fls. </a:t>
            </a:r>
            <a:r>
              <a:rPr lang="pt-BR" sz="1800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), </a:t>
            </a:r>
          </a:p>
          <a:p>
            <a:pPr algn="just">
              <a:lnSpc>
                <a:spcPct val="140000"/>
              </a:lnSpc>
            </a:pPr>
            <a:r>
              <a:rPr lang="pt-BR" sz="1800" i="1" u="sng" dirty="0">
                <a:effectLst/>
                <a:latin typeface="CrimsonText-Roman"/>
                <a:ea typeface="Times New Roman" panose="02020603050405020304" pitchFamily="18" charset="0"/>
              </a:rPr>
              <a:t>RELATÓRIO DE AUDITÓRIA Nº 0xx/0x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(cumprimento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100,00% -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fls. </a:t>
            </a:r>
            <a:r>
              <a:rPr lang="pt-BR" sz="1800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40000"/>
              </a:lnSpc>
            </a:pP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</a:t>
            </a:r>
            <a:r>
              <a:rPr lang="pt-BR" sz="1800" i="1" u="sng" dirty="0">
                <a:effectLst/>
                <a:latin typeface="CrimsonText-Roman"/>
                <a:ea typeface="Times New Roman" panose="02020603050405020304" pitchFamily="18" charset="0"/>
              </a:rPr>
              <a:t>RELATÓRIO DE AUDITORIA DE INVESTIMENTOS Nº 0xx/0xx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(cumprimento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98,28%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- fls. </a:t>
            </a:r>
            <a:r>
              <a:rPr lang="pt-BR" sz="1800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), acostados às 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fls. 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/</a:t>
            </a:r>
            <a:r>
              <a:rPr lang="pt-BR" sz="1800" b="1" dirty="0" err="1">
                <a:effectLst/>
                <a:latin typeface="CrimsonText-Roman"/>
                <a:ea typeface="Times New Roman" panose="02020603050405020304" pitchFamily="18" charset="0"/>
              </a:rPr>
              <a:t>xx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 dos autos originário.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313CE25D-9FBA-C30C-15E2-5ED8B3674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5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77499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INVESTIMENTOS</a:t>
            </a:r>
            <a:endParaRPr lang="pt-BR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3A4537A-981C-01C6-271F-4E095BAAD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8978"/>
              </p:ext>
            </p:extLst>
          </p:nvPr>
        </p:nvGraphicFramePr>
        <p:xfrm>
          <a:off x="125506" y="997134"/>
          <a:ext cx="11842375" cy="5448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475">
                  <a:extLst>
                    <a:ext uri="{9D8B030D-6E8A-4147-A177-3AD203B41FA5}">
                      <a16:colId xmlns:a16="http://schemas.microsoft.com/office/drawing/2014/main" val="2879356623"/>
                    </a:ext>
                  </a:extLst>
                </a:gridCol>
                <a:gridCol w="2187690">
                  <a:extLst>
                    <a:ext uri="{9D8B030D-6E8A-4147-A177-3AD203B41FA5}">
                      <a16:colId xmlns:a16="http://schemas.microsoft.com/office/drawing/2014/main" val="1398309833"/>
                    </a:ext>
                  </a:extLst>
                </a:gridCol>
                <a:gridCol w="2492260">
                  <a:extLst>
                    <a:ext uri="{9D8B030D-6E8A-4147-A177-3AD203B41FA5}">
                      <a16:colId xmlns:a16="http://schemas.microsoft.com/office/drawing/2014/main" val="750972968"/>
                    </a:ext>
                  </a:extLst>
                </a:gridCol>
                <a:gridCol w="2387475">
                  <a:extLst>
                    <a:ext uri="{9D8B030D-6E8A-4147-A177-3AD203B41FA5}">
                      <a16:colId xmlns:a16="http://schemas.microsoft.com/office/drawing/2014/main" val="3287760436"/>
                    </a:ext>
                  </a:extLst>
                </a:gridCol>
                <a:gridCol w="2387475">
                  <a:extLst>
                    <a:ext uri="{9D8B030D-6E8A-4147-A177-3AD203B41FA5}">
                      <a16:colId xmlns:a16="http://schemas.microsoft.com/office/drawing/2014/main" val="3751353761"/>
                    </a:ext>
                  </a:extLst>
                </a:gridCol>
              </a:tblGrid>
              <a:tr h="322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500" dirty="0">
                          <a:effectLst/>
                        </a:rPr>
                        <a:t>ANO</a:t>
                      </a: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dirty="0">
                          <a:effectLst/>
                        </a:rPr>
                        <a:t>ANEXO IV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dirty="0">
                          <a:effectLst/>
                        </a:rPr>
                        <a:t>ANEXO IV-A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dirty="0">
                          <a:effectLst/>
                        </a:rPr>
                        <a:t>ANEXO IV-B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58948"/>
                  </a:ext>
                </a:extLst>
              </a:tr>
              <a:tr h="7614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b="1" dirty="0">
                          <a:effectLst/>
                        </a:rPr>
                        <a:t>Aquisição Imobilizado (Bens)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b="1" dirty="0">
                          <a:effectLst/>
                        </a:rPr>
                        <a:t>Aquisição Imobilizado (Serviços)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b="1" dirty="0">
                          <a:effectLst/>
                        </a:rPr>
                        <a:t>Despesa P&amp;D (Material) 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b="1" dirty="0">
                          <a:effectLst/>
                        </a:rPr>
                        <a:t>Total gastos operação</a:t>
                      </a: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2000" b="1" dirty="0">
                          <a:effectLst/>
                        </a:rPr>
                        <a:t> 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/>
                </a:tc>
                <a:extLst>
                  <a:ext uri="{0D108BD9-81ED-4DB2-BD59-A6C34878D82A}">
                    <a16:rowId xmlns:a16="http://schemas.microsoft.com/office/drawing/2014/main" val="2913521891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2.093.459,26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          37.927,68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-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  2.131.386,94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11135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5.330.897,72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       105.706,00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441.452,26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  5.878.055,98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11060"/>
                  </a:ext>
                </a:extLst>
              </a:tr>
              <a:tr h="42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24.320.167,09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3.751.373,97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-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28.071.541,06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44083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19.679.757,48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6.279.195,24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627.965,43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26.586.918,15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15304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8.047.568,64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2.960.405,85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641.245,19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11.649.219,68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35519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21.285.786,91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1.097.954,29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-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22.383.741,20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3623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52.708.910,29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1.222.048,92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-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53.930.959,21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52214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  21.412.822,92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   647.162,84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1.442.332,84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23.502.318,60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76318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26.907.809,44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   661.414,04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   587.994,32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28.157.217,80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13245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25.355.531,79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</a:rPr>
                        <a:t>              589.446,28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-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25.944.978,07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92845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29.189.805,36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          80.282,00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-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</a:rPr>
                        <a:t>       29.270.087,36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98109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SOMA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236.332.516,90 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17.432.917,11 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 3.740.990,04 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257.506.424,05 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45" marR="41245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301580"/>
                  </a:ext>
                </a:extLst>
              </a:tr>
            </a:tbl>
          </a:graphicData>
        </a:graphic>
      </p:graphicFrame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3513A304-D878-7A3C-F78F-796460CCE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874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RECEITA FOMENTAR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4F42C5-3EE1-22DA-6175-59407D04AF09}"/>
              </a:ext>
            </a:extLst>
          </p:cNvPr>
          <p:cNvSpPr txBox="1"/>
          <p:nvPr/>
        </p:nvSpPr>
        <p:spPr>
          <a:xfrm>
            <a:off x="313764" y="1191493"/>
            <a:ext cx="11421035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pt-BR" sz="1800" b="1" u="sng" dirty="0">
                <a:effectLst/>
                <a:highlight>
                  <a:srgbClr val="FFFF00"/>
                </a:highlight>
                <a:latin typeface="CrimsonText-Roman"/>
                <a:ea typeface="Times New Roman" panose="02020603050405020304" pitchFamily="18" charset="0"/>
              </a:rPr>
              <a:t>RECEITA FOMENTAR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refere-se a quitação antecipada em LEILÃO do valor financiado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70%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(setenta por cento) do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ICMS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devido pela empresa Requerente, mensalmente, nos termos da Legislação específica, com a vistas à sua liquidação antecipada com descontos que atingiram </a:t>
            </a:r>
            <a:r>
              <a:rPr lang="pt-BR" sz="1800" b="1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</a:rPr>
              <a:t>89%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(oitenta e nove por cento), conforme documentação detalhada no “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</a:rPr>
              <a:t>ANEXO III: </a:t>
            </a:r>
            <a:r>
              <a:rPr lang="pt-BR" sz="1800" b="1" i="1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</a:rPr>
              <a:t>RECIBO DE LIQUIDAÇÃO – ANTECIPAÇÃO DE DÉBITOS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</a:rPr>
              <a:t>, relativo ao período de 2009 a 2019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”.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B64E9E-8C38-46EB-84E6-79EBA639ADB3}"/>
              </a:ext>
            </a:extLst>
          </p:cNvPr>
          <p:cNvSpPr txBox="1"/>
          <p:nvPr/>
        </p:nvSpPr>
        <p:spPr>
          <a:xfrm>
            <a:off x="176113" y="2927429"/>
            <a:ext cx="4844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just"/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As receitas do Programa FOMENTAR, encontram-se contabilizadas no Livro Razão Contábil (Anexo IV-C) e no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Livro Razão SPED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Contábil (IV-D), as quais foram contabilizadas nas Contas Contábil 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55109, 299000000 e 2990000900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 em Recuperação de Despesas, Outras e Receitas Diversas, respectivamente e sintetizadas na tabela que segue: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AD60BF6-252F-506D-D6EB-4F368FF1B42D}"/>
              </a:ext>
            </a:extLst>
          </p:cNvPr>
          <p:cNvSpPr txBox="1"/>
          <p:nvPr/>
        </p:nvSpPr>
        <p:spPr>
          <a:xfrm>
            <a:off x="176113" y="5666507"/>
            <a:ext cx="4714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...M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ontante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R$ 205.330.132,42</a:t>
            </a:r>
            <a:r>
              <a:rPr lang="pt-BR" b="1" dirty="0"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ao período de 2009 a /junho2019.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F3C69B6-227D-54BD-3656-2C271C4AC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44402"/>
              </p:ext>
            </p:extLst>
          </p:nvPr>
        </p:nvGraphicFramePr>
        <p:xfrm>
          <a:off x="5078035" y="2797509"/>
          <a:ext cx="6937852" cy="389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215">
                  <a:extLst>
                    <a:ext uri="{9D8B030D-6E8A-4147-A177-3AD203B41FA5}">
                      <a16:colId xmlns:a16="http://schemas.microsoft.com/office/drawing/2014/main" val="1160904595"/>
                    </a:ext>
                  </a:extLst>
                </a:gridCol>
                <a:gridCol w="1688578">
                  <a:extLst>
                    <a:ext uri="{9D8B030D-6E8A-4147-A177-3AD203B41FA5}">
                      <a16:colId xmlns:a16="http://schemas.microsoft.com/office/drawing/2014/main" val="1220542674"/>
                    </a:ext>
                  </a:extLst>
                </a:gridCol>
                <a:gridCol w="2759234">
                  <a:extLst>
                    <a:ext uri="{9D8B030D-6E8A-4147-A177-3AD203B41FA5}">
                      <a16:colId xmlns:a16="http://schemas.microsoft.com/office/drawing/2014/main" val="2038453020"/>
                    </a:ext>
                  </a:extLst>
                </a:gridCol>
                <a:gridCol w="1882825">
                  <a:extLst>
                    <a:ext uri="{9D8B030D-6E8A-4147-A177-3AD203B41FA5}">
                      <a16:colId xmlns:a16="http://schemas.microsoft.com/office/drawing/2014/main" val="572789573"/>
                    </a:ext>
                  </a:extLst>
                </a:gridCol>
              </a:tblGrid>
              <a:tr h="277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Lançamento Contábil Receita Fomentar (por Ano-calendário)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3549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effectLst/>
                        </a:rPr>
                        <a:t>Conta Contábil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effectLst/>
                        </a:rPr>
                        <a:t>Descrição 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effectLst/>
                        </a:rPr>
                        <a:t> Valor 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69828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14.833.743,12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92823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19.728.563,89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08539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25.505.403,34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52290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  9.660.378,60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88246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Outras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  8.723.974,22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372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Outras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28.711.477,14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34303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22.002.545,14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97319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16.769.529,60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89391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18.045.491,11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51450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Receitas Diversas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26.937.569,57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94480"/>
                  </a:ext>
                </a:extLst>
              </a:tr>
              <a:tr h="2778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14.411.456,69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58182"/>
                  </a:ext>
                </a:extLst>
              </a:tr>
              <a:tr h="277884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SOMA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   205.330.132,42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846218"/>
                  </a:ext>
                </a:extLst>
              </a:tr>
            </a:tbl>
          </a:graphicData>
        </a:graphic>
      </p:graphicFrame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EFD6DD6B-F86E-2492-B30C-1D390C930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27623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8695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VALORES PAGOS A MAIOR E DEPÓSITO JUDICIAL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DC59DD-7BF4-FCEE-D46F-26C08A3D5BEC}"/>
              </a:ext>
            </a:extLst>
          </p:cNvPr>
          <p:cNvSpPr txBox="1"/>
          <p:nvPr/>
        </p:nvSpPr>
        <p:spPr>
          <a:xfrm>
            <a:off x="791852" y="1026139"/>
            <a:ext cx="106240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1800" b="1" u="sng" dirty="0">
                <a:effectLst/>
                <a:latin typeface="CrimsonText-Roman"/>
                <a:ea typeface="Times New Roman" panose="02020603050405020304" pitchFamily="18" charset="0"/>
              </a:rPr>
              <a:t>VALORES PAGOS A MAIOR E DEPÓSITO JUDICIAL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: referem-se a não dedução dos valores do Imposto de Renda Pessoa Jurídica (IRPJ), alíquota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25%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(vinte e cinco por cento) e da Contribuição Social Sobre o Lucro Líquido (CSLL), alíquota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9%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(nove por cento), ou seja, num montante em percentual total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34%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(trinta e quatro por cento), relativo ao período ano de 2009 a junho/2019. Sendo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pagos a maior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(DARF), relativo ao exercício social de 2009 a 2013 e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Depósito Judicial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relativo ao exercício social de 2014 a junho/2019, conforme sintetizado nas tabelas a seguir: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D5A378-2076-84A6-89FF-13E296254601}"/>
              </a:ext>
            </a:extLst>
          </p:cNvPr>
          <p:cNvSpPr txBox="1"/>
          <p:nvPr/>
        </p:nvSpPr>
        <p:spPr>
          <a:xfrm>
            <a:off x="716438" y="3114043"/>
            <a:ext cx="1062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1" algn="just"/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Valores pagos a maior sobre a Receita do Programa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FOMENTAR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[(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IRPJ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+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CSLL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= TOTAL) </a:t>
            </a:r>
            <a:r>
              <a:rPr lang="pt-BR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≡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(25% + 9% =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34%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)], período de 2009 a 2013, encontram-se informado na tabela que segue: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0B71C66-0E52-F39D-AFF2-0566FD328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38057"/>
              </p:ext>
            </p:extLst>
          </p:nvPr>
        </p:nvGraphicFramePr>
        <p:xfrm>
          <a:off x="590746" y="4000569"/>
          <a:ext cx="11010507" cy="2508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648">
                  <a:extLst>
                    <a:ext uri="{9D8B030D-6E8A-4147-A177-3AD203B41FA5}">
                      <a16:colId xmlns:a16="http://schemas.microsoft.com/office/drawing/2014/main" val="3026837410"/>
                    </a:ext>
                  </a:extLst>
                </a:gridCol>
                <a:gridCol w="4629367">
                  <a:extLst>
                    <a:ext uri="{9D8B030D-6E8A-4147-A177-3AD203B41FA5}">
                      <a16:colId xmlns:a16="http://schemas.microsoft.com/office/drawing/2014/main" val="3175725329"/>
                    </a:ext>
                  </a:extLst>
                </a:gridCol>
                <a:gridCol w="4114492">
                  <a:extLst>
                    <a:ext uri="{9D8B030D-6E8A-4147-A177-3AD203B41FA5}">
                      <a16:colId xmlns:a16="http://schemas.microsoft.com/office/drawing/2014/main" val="964748121"/>
                    </a:ext>
                  </a:extLst>
                </a:gridCol>
              </a:tblGrid>
              <a:tr h="41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/>
                          </a:solidFill>
                          <a:effectLst/>
                        </a:rPr>
                        <a:t>ANO</a:t>
                      </a:r>
                      <a:endParaRPr lang="pt-BR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/>
                          </a:solidFill>
                          <a:effectLst/>
                        </a:rPr>
                        <a:t> RECEITA FOMENTAR </a:t>
                      </a:r>
                      <a:endParaRPr lang="pt-BR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/>
                          </a:solidFill>
                          <a:effectLst/>
                        </a:rPr>
                        <a:t> PAGAMENTO À MAIOR (DARF) </a:t>
                      </a:r>
                      <a:endParaRPr lang="pt-BR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15331"/>
                  </a:ext>
                </a:extLst>
              </a:tr>
              <a:tr h="34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14.833.743,12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     14.008,83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52977"/>
                  </a:ext>
                </a:extLst>
              </a:tr>
              <a:tr h="34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19.728.563,89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6.683.326,44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97770"/>
                  </a:ext>
                </a:extLst>
              </a:tr>
              <a:tr h="34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25.505.403,34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8.622.888,26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04012"/>
                  </a:ext>
                </a:extLst>
              </a:tr>
              <a:tr h="34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9.660.378,60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3.243.085,39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48356"/>
                  </a:ext>
                </a:extLst>
              </a:tr>
              <a:tr h="34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8.723.974,22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2.955.451,51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66603"/>
                  </a:ext>
                </a:extLst>
              </a:tr>
              <a:tr h="34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SOMA 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78.452.063,17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21.518.760,43  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35566"/>
                  </a:ext>
                </a:extLst>
              </a:tr>
            </a:tbl>
          </a:graphicData>
        </a:graphic>
      </p:graphicFrame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0102B7C1-85D2-F671-EEDA-8D1612A7B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3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248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8695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VALORES PAGOS A MAIOR E DEPÓSITO JUDICIAL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F79AA7-DAE9-0BF7-AF65-8E385CDAEF49}"/>
              </a:ext>
            </a:extLst>
          </p:cNvPr>
          <p:cNvSpPr txBox="1"/>
          <p:nvPr/>
        </p:nvSpPr>
        <p:spPr>
          <a:xfrm>
            <a:off x="233082" y="1204973"/>
            <a:ext cx="11522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1" algn="just">
              <a:buSzPts val="1400"/>
            </a:pP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3.2 Da mesma forma ocorreram com os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Depósitos Judiciais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sobre os valores da Receita do Programa FOMENTAR [(IRPJ + CSLL = TOTAL) </a:t>
            </a:r>
            <a:r>
              <a:rPr lang="pt-BR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≡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(25% + 9% =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34%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)], relativo ao período de 2014 a junho/2019, foram depositado em Juízo, conforme documentos, </a:t>
            </a:r>
            <a:r>
              <a:rPr lang="pt-BR" sz="1800" u="sng" dirty="0">
                <a:effectLst/>
                <a:latin typeface="CrimsonText-Roman"/>
                <a:ea typeface="Times New Roman" panose="02020603050405020304" pitchFamily="18" charset="0"/>
              </a:rPr>
              <a:t>Anexo VI (DOC Nº 1, 2 e 4)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e Anexo VI-A (DOC Nº 1) e sintetizado a seguir: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520FAC-90D9-D299-0163-B647EEA4BC8C}"/>
              </a:ext>
            </a:extLst>
          </p:cNvPr>
          <p:cNvSpPr txBox="1"/>
          <p:nvPr/>
        </p:nvSpPr>
        <p:spPr>
          <a:xfrm>
            <a:off x="284375" y="5005830"/>
            <a:ext cx="116232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just"/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Assim, o total depositado em Conta Judicial no período citado, foi um montante de </a:t>
            </a:r>
            <a:r>
              <a:rPr lang="pt-BR" sz="2200" b="1" dirty="0">
                <a:effectLst/>
                <a:latin typeface="CrimsonText-Roman"/>
                <a:ea typeface="Times New Roman" panose="02020603050405020304" pitchFamily="18" charset="0"/>
              </a:rPr>
              <a:t>R$ 43.138.543,55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 (quarenta e três milhões, cento e trinta e oito mil, quinhentos e quarenta e três reais e cinquenta e cinco centavos), registrado na </a:t>
            </a:r>
            <a:r>
              <a:rPr lang="pt-BR" sz="2200" b="1" u="sng" dirty="0">
                <a:effectLst/>
                <a:latin typeface="CrimsonText-Roman"/>
                <a:ea typeface="Times New Roman" panose="02020603050405020304" pitchFamily="18" charset="0"/>
              </a:rPr>
              <a:t>Conta Contábil</a:t>
            </a:r>
            <a:r>
              <a:rPr lang="pt-BR" sz="2200" u="sng" dirty="0">
                <a:effectLst/>
                <a:latin typeface="CrimsonText-Roman"/>
                <a:ea typeface="Times New Roman" panose="02020603050405020304" pitchFamily="18" charset="0"/>
              </a:rPr>
              <a:t> </a:t>
            </a:r>
            <a:r>
              <a:rPr lang="pt-BR" sz="2200" b="1" u="sng" dirty="0">
                <a:effectLst/>
                <a:latin typeface="CrimsonText-Roman"/>
                <a:ea typeface="Times New Roman" panose="02020603050405020304" pitchFamily="18" charset="0"/>
              </a:rPr>
              <a:t>nº 6795010000</a:t>
            </a:r>
            <a:r>
              <a:rPr lang="pt-BR" sz="2200" u="sng" dirty="0">
                <a:effectLst/>
                <a:latin typeface="CrimsonText-Roman"/>
                <a:ea typeface="Times New Roman" panose="02020603050405020304" pitchFamily="18" charset="0"/>
              </a:rPr>
              <a:t> – Depósitos Diversos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78B42B3-4CF6-5964-8C05-C1CA094D3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37014"/>
              </p:ext>
            </p:extLst>
          </p:nvPr>
        </p:nvGraphicFramePr>
        <p:xfrm>
          <a:off x="233082" y="2223035"/>
          <a:ext cx="11107362" cy="2506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205">
                  <a:extLst>
                    <a:ext uri="{9D8B030D-6E8A-4147-A177-3AD203B41FA5}">
                      <a16:colId xmlns:a16="http://schemas.microsoft.com/office/drawing/2014/main" val="94143084"/>
                    </a:ext>
                  </a:extLst>
                </a:gridCol>
                <a:gridCol w="3238518">
                  <a:extLst>
                    <a:ext uri="{9D8B030D-6E8A-4147-A177-3AD203B41FA5}">
                      <a16:colId xmlns:a16="http://schemas.microsoft.com/office/drawing/2014/main" val="3278491884"/>
                    </a:ext>
                  </a:extLst>
                </a:gridCol>
                <a:gridCol w="3119521">
                  <a:extLst>
                    <a:ext uri="{9D8B030D-6E8A-4147-A177-3AD203B41FA5}">
                      <a16:colId xmlns:a16="http://schemas.microsoft.com/office/drawing/2014/main" val="571884324"/>
                    </a:ext>
                  </a:extLst>
                </a:gridCol>
                <a:gridCol w="3023118">
                  <a:extLst>
                    <a:ext uri="{9D8B030D-6E8A-4147-A177-3AD203B41FA5}">
                      <a16:colId xmlns:a16="http://schemas.microsoft.com/office/drawing/2014/main" val="617522378"/>
                    </a:ext>
                  </a:extLst>
                </a:gridCol>
              </a:tblGrid>
              <a:tr h="5346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Receita Fomentar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Percentual </a:t>
                      </a: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(25% IRPJ + 9% CSLL)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Depósito Judicial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25812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28.711.477,14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34%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9.761.902,23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7806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22.002.545,14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34%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7.480.865,35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6333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16.769.529,60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34%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5.701.640,06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21292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18.045.491,11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34%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6.135.466,98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63338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26.937.569,57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34%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9.158.773,65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3390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14.411.456,69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34%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4.899.895,27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77726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 SOMA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 126.878.069,25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   43.138.543,55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1950"/>
                  </a:ext>
                </a:extLst>
              </a:tr>
            </a:tbl>
          </a:graphicData>
        </a:graphic>
      </p:graphicFrame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F3521B4C-6777-0DDD-74EC-8778662C6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7746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8695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PAGAMENTOS A MAIOR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8B17FB-F0F7-B513-8E46-6C915224CCC0}"/>
              </a:ext>
            </a:extLst>
          </p:cNvPr>
          <p:cNvSpPr txBox="1"/>
          <p:nvPr/>
        </p:nvSpPr>
        <p:spPr>
          <a:xfrm>
            <a:off x="340659" y="1266680"/>
            <a:ext cx="10811435" cy="121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4. Na tabela que segue sintetiza o montante de pagamentos efetuados a maior através de DARF e dos Depósitos Judiciais sobre a Receita do Programa Fomentar, sendo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25% (IRPJ)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9% (CSLL)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num montante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34%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(trinta e quatro por cento), que segue: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7334DD-394C-13DF-D0DA-71C251E866BD}"/>
              </a:ext>
            </a:extLst>
          </p:cNvPr>
          <p:cNvSpPr txBox="1"/>
          <p:nvPr/>
        </p:nvSpPr>
        <p:spPr>
          <a:xfrm>
            <a:off x="340659" y="4763099"/>
            <a:ext cx="11053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Assim, o montante dos valores considerados pagos a maior e os  depositados em Conta Judicial, foi um 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</a:rPr>
              <a:t>quantum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R$ 64.657.303,97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(sessenta e quatro milhões, seiscentos e cinquenta e sete mil, trezentos e três reais e noventa e sete centavos), sem atualização monetária, relativo ao período (ano de 2009 a junho/2019).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64306C-9E57-EBAC-58E8-BD7F9257C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65213"/>
              </p:ext>
            </p:extLst>
          </p:nvPr>
        </p:nvGraphicFramePr>
        <p:xfrm>
          <a:off x="461914" y="2633015"/>
          <a:ext cx="11142482" cy="178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5027">
                  <a:extLst>
                    <a:ext uri="{9D8B030D-6E8A-4147-A177-3AD203B41FA5}">
                      <a16:colId xmlns:a16="http://schemas.microsoft.com/office/drawing/2014/main" val="3366468675"/>
                    </a:ext>
                  </a:extLst>
                </a:gridCol>
                <a:gridCol w="2537455">
                  <a:extLst>
                    <a:ext uri="{9D8B030D-6E8A-4147-A177-3AD203B41FA5}">
                      <a16:colId xmlns:a16="http://schemas.microsoft.com/office/drawing/2014/main" val="3743678337"/>
                    </a:ext>
                  </a:extLst>
                </a:gridCol>
              </a:tblGrid>
              <a:tr h="4452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RESULTADO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107617"/>
                  </a:ext>
                </a:extLst>
              </a:tr>
              <a:tr h="445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1 Pagamento por (DARF)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effectLst/>
                        </a:rPr>
                        <a:t>   21.518.760,43   </a:t>
                      </a:r>
                      <a:endParaRPr lang="pt-BR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95339"/>
                  </a:ext>
                </a:extLst>
              </a:tr>
              <a:tr h="445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2. Depósito em Conta Judicial 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effectLst/>
                        </a:rPr>
                        <a:t>   43.138.543,54 </a:t>
                      </a:r>
                      <a:endParaRPr lang="pt-BR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22655"/>
                  </a:ext>
                </a:extLst>
              </a:tr>
              <a:tr h="445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3. SOMA (1+2=3)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64.657.303,97</a:t>
                      </a:r>
                      <a:r>
                        <a:rPr lang="pt-BR" sz="2200" dirty="0">
                          <a:effectLst/>
                        </a:rPr>
                        <a:t>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13751"/>
                  </a:ext>
                </a:extLst>
              </a:tr>
            </a:tbl>
          </a:graphicData>
        </a:graphic>
      </p:graphicFrame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F64AE8F4-522F-79B4-4F86-4E324BA6A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4125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8695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ATUALIZAÇÃO DOS PAGAMENTOS A MAIOR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75A885-F9FE-E7F2-3B6E-8A56EC7DBD86}"/>
              </a:ext>
            </a:extLst>
          </p:cNvPr>
          <p:cNvSpPr txBox="1"/>
          <p:nvPr/>
        </p:nvSpPr>
        <p:spPr>
          <a:xfrm>
            <a:off x="331830" y="971906"/>
            <a:ext cx="11510681" cy="99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Os valores apurados foram corrigidos pela taxa “</a:t>
            </a:r>
            <a:r>
              <a:rPr lang="pt-BR" sz="2200" b="1" i="1" dirty="0">
                <a:effectLst/>
                <a:latin typeface="CrimsonText-Roman"/>
                <a:ea typeface="Times New Roman" panose="02020603050405020304" pitchFamily="18" charset="0"/>
              </a:rPr>
              <a:t>SELIC – Sistema Especial de Liquidação e Custódia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”, conforme detalhado nas Planilhas I e II (Anexo I) e sintetizados nas tabelas a seguir: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651800-75CF-E434-0495-0048E61C1BCB}"/>
              </a:ext>
            </a:extLst>
          </p:cNvPr>
          <p:cNvSpPr txBox="1"/>
          <p:nvPr/>
        </p:nvSpPr>
        <p:spPr>
          <a:xfrm>
            <a:off x="296109" y="4779173"/>
            <a:ext cx="11510680" cy="137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O total pago a maior no período 2009 a 2013, atualizado pela taxa </a:t>
            </a:r>
            <a:r>
              <a:rPr lang="pt-BR" sz="2200" b="1" i="1" dirty="0">
                <a:effectLst/>
                <a:latin typeface="CrimsonText-Roman"/>
                <a:ea typeface="Times New Roman" panose="02020603050405020304" pitchFamily="18" charset="0"/>
              </a:rPr>
              <a:t>SELIC,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 foi um </a:t>
            </a:r>
            <a:r>
              <a:rPr lang="pt-BR" sz="2200" i="1" dirty="0">
                <a:effectLst/>
                <a:latin typeface="CrimsonText-Roman"/>
                <a:ea typeface="Times New Roman" panose="02020603050405020304" pitchFamily="18" charset="0"/>
              </a:rPr>
              <a:t>quantum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 de </a:t>
            </a:r>
            <a:r>
              <a:rPr lang="pt-BR" sz="2200" b="1" dirty="0">
                <a:effectLst/>
                <a:latin typeface="CrimsonText-Roman"/>
                <a:ea typeface="Times New Roman" panose="02020603050405020304" pitchFamily="18" charset="0"/>
              </a:rPr>
              <a:t>R$ 39.011.938,48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 (trinta e nove milhões, onze mil, novecentos e tinta e oito reais e quarenta e oito centavos), em 30/09/2019.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1DA1941-1BC8-5641-D167-10A850928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14384"/>
              </p:ext>
            </p:extLst>
          </p:nvPr>
        </p:nvGraphicFramePr>
        <p:xfrm>
          <a:off x="296109" y="2108046"/>
          <a:ext cx="11582124" cy="2387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695">
                  <a:extLst>
                    <a:ext uri="{9D8B030D-6E8A-4147-A177-3AD203B41FA5}">
                      <a16:colId xmlns:a16="http://schemas.microsoft.com/office/drawing/2014/main" val="3678707209"/>
                    </a:ext>
                  </a:extLst>
                </a:gridCol>
                <a:gridCol w="3316474">
                  <a:extLst>
                    <a:ext uri="{9D8B030D-6E8A-4147-A177-3AD203B41FA5}">
                      <a16:colId xmlns:a16="http://schemas.microsoft.com/office/drawing/2014/main" val="2672782497"/>
                    </a:ext>
                  </a:extLst>
                </a:gridCol>
                <a:gridCol w="3094694">
                  <a:extLst>
                    <a:ext uri="{9D8B030D-6E8A-4147-A177-3AD203B41FA5}">
                      <a16:colId xmlns:a16="http://schemas.microsoft.com/office/drawing/2014/main" val="3343091028"/>
                    </a:ext>
                  </a:extLst>
                </a:gridCol>
                <a:gridCol w="2896261">
                  <a:extLst>
                    <a:ext uri="{9D8B030D-6E8A-4147-A177-3AD203B41FA5}">
                      <a16:colId xmlns:a16="http://schemas.microsoft.com/office/drawing/2014/main" val="2471349903"/>
                    </a:ext>
                  </a:extLst>
                </a:gridCol>
              </a:tblGrid>
              <a:tr h="26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Ano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Pagamento a maior (DARF)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Correção Monetária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Valor atualizado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8437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     14.008,83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14.162,93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28.171,76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64077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>
                          <a:effectLst/>
                        </a:rPr>
                        <a:t>     6.683.326,44 </a:t>
                      </a:r>
                      <a:endParaRPr lang="pt-B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6.166.036,97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12.849.363,41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71674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8.622.888,26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>
                          <a:effectLst/>
                        </a:rPr>
                        <a:t>7.108.709,08</a:t>
                      </a:r>
                      <a:endParaRPr lang="pt-B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15.731.597,34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67676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3.243.085,39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2.317.508,82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5.560.594,21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02419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2.955.451,51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1.886.760,24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4.842.211,75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07756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Soma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21.518.760,43  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17.493.178,04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39.011.938,48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7451"/>
                  </a:ext>
                </a:extLst>
              </a:tr>
            </a:tbl>
          </a:graphicData>
        </a:graphic>
      </p:graphicFrame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7E7FBC40-751C-6756-5694-4C50B0CD8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3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26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8695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ATUALIZAÇÃO DO DEPÓSITO JUDICIAL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8CC7F9-004B-C2F7-DAA1-ABA516CAC08C}"/>
              </a:ext>
            </a:extLst>
          </p:cNvPr>
          <p:cNvSpPr txBox="1"/>
          <p:nvPr/>
        </p:nvSpPr>
        <p:spPr>
          <a:xfrm>
            <a:off x="372035" y="5019073"/>
            <a:ext cx="11447929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O total depositado em Conta Judicial no período de 2014 a junho/2019, atualizado pela taxa </a:t>
            </a:r>
            <a:r>
              <a:rPr lang="pt-BR" sz="1800" b="1" i="1" dirty="0">
                <a:effectLst/>
                <a:latin typeface="CrimsonText-Roman"/>
                <a:ea typeface="Times New Roman" panose="02020603050405020304" pitchFamily="18" charset="0"/>
              </a:rPr>
              <a:t>SELI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, foi um </a:t>
            </a:r>
            <a:r>
              <a:rPr lang="pt-BR" sz="1800" i="1" dirty="0">
                <a:effectLst/>
                <a:latin typeface="CrimsonText-Roman"/>
                <a:ea typeface="Times New Roman" panose="02020603050405020304" pitchFamily="18" charset="0"/>
              </a:rPr>
              <a:t>quantum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 de </a:t>
            </a:r>
            <a:r>
              <a:rPr lang="pt-BR" sz="1800" b="1" dirty="0">
                <a:effectLst/>
                <a:latin typeface="CrimsonText-Roman"/>
                <a:ea typeface="Times New Roman" panose="02020603050405020304" pitchFamily="18" charset="0"/>
              </a:rPr>
              <a:t>R$ 53.560.102,30 </a:t>
            </a:r>
            <a:r>
              <a:rPr lang="pt-BR" sz="1800" dirty="0">
                <a:effectLst/>
                <a:latin typeface="CrimsonText-Roman"/>
                <a:ea typeface="Times New Roman" panose="02020603050405020304" pitchFamily="18" charset="0"/>
              </a:rPr>
              <a:t>(cinquenta e três milhões, quinhentos e sessenta mil, cento e dois reais e trinta centavos), em 30/09/2019.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35C71F3-8544-8463-701E-85FC1530F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23382"/>
              </p:ext>
            </p:extLst>
          </p:nvPr>
        </p:nvGraphicFramePr>
        <p:xfrm>
          <a:off x="147040" y="1233911"/>
          <a:ext cx="11447928" cy="3480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642">
                  <a:extLst>
                    <a:ext uri="{9D8B030D-6E8A-4147-A177-3AD203B41FA5}">
                      <a16:colId xmlns:a16="http://schemas.microsoft.com/office/drawing/2014/main" val="3797640726"/>
                    </a:ext>
                  </a:extLst>
                </a:gridCol>
                <a:gridCol w="3444958">
                  <a:extLst>
                    <a:ext uri="{9D8B030D-6E8A-4147-A177-3AD203B41FA5}">
                      <a16:colId xmlns:a16="http://schemas.microsoft.com/office/drawing/2014/main" val="2437031844"/>
                    </a:ext>
                  </a:extLst>
                </a:gridCol>
                <a:gridCol w="3229015">
                  <a:extLst>
                    <a:ext uri="{9D8B030D-6E8A-4147-A177-3AD203B41FA5}">
                      <a16:colId xmlns:a16="http://schemas.microsoft.com/office/drawing/2014/main" val="1571278476"/>
                    </a:ext>
                  </a:extLst>
                </a:gridCol>
                <a:gridCol w="2620313">
                  <a:extLst>
                    <a:ext uri="{9D8B030D-6E8A-4147-A177-3AD203B41FA5}">
                      <a16:colId xmlns:a16="http://schemas.microsoft.com/office/drawing/2014/main" val="2361037303"/>
                    </a:ext>
                  </a:extLst>
                </a:gridCol>
              </a:tblGrid>
              <a:tr h="103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ANO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DEPÓSITO JUDICIAL 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CORREÇÃO MONETÁRIA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VALOR ATUALIZADO</a:t>
                      </a:r>
                      <a:endParaRPr lang="pt-BR" sz="2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36053"/>
                  </a:ext>
                </a:extLst>
              </a:tr>
              <a:tr h="3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9.761.902,23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4.817.342,19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14.579.244,42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51187"/>
                  </a:ext>
                </a:extLst>
              </a:tr>
              <a:tr h="355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7.480.865,35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2.831.358,36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10.312.223,71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62755"/>
                  </a:ext>
                </a:extLst>
              </a:tr>
              <a:tr h="3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5.701.640,06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1.359.137,89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7.060.777,95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36577"/>
                  </a:ext>
                </a:extLst>
              </a:tr>
              <a:tr h="3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6.135.466,98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 749.532,42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6.884.999,40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13343"/>
                  </a:ext>
                </a:extLst>
              </a:tr>
              <a:tr h="3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9.158.773,65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  561.992,42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9.720.766,07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22588"/>
                  </a:ext>
                </a:extLst>
              </a:tr>
              <a:tr h="3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4.899.895,27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     102.195,48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5.002.090,75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33384"/>
                  </a:ext>
                </a:extLst>
              </a:tr>
              <a:tr h="3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Soma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     43.138.543,54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      10.421.558,76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   53.560.102,30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82860"/>
                  </a:ext>
                </a:extLst>
              </a:tr>
            </a:tbl>
          </a:graphicData>
        </a:graphic>
      </p:graphicFrame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012564B4-323F-54E8-4E68-8EFC43128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9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7746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869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 ATUALIZADO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FC6865-EB4C-BDA2-7694-F2C5A83448EB}"/>
              </a:ext>
            </a:extLst>
          </p:cNvPr>
          <p:cNvSpPr txBox="1"/>
          <p:nvPr/>
        </p:nvSpPr>
        <p:spPr>
          <a:xfrm>
            <a:off x="-1" y="4441888"/>
            <a:ext cx="12191999" cy="181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49580" algn="just">
              <a:lnSpc>
                <a:spcPct val="130000"/>
              </a:lnSpc>
            </a:pP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.... caso, esse DIREITO (exclusão dos incentivos fiscais do FOMENTAR da base de cálculo do IRPJ e da CSLL), seja reconhecido por </a:t>
            </a:r>
            <a:r>
              <a:rPr lang="pt-BR" sz="2200" b="1" i="1" dirty="0">
                <a:effectLst/>
                <a:latin typeface="CrimsonText-Roman"/>
                <a:ea typeface="Times New Roman" panose="02020603050405020304" pitchFamily="18" charset="0"/>
              </a:rPr>
              <a:t>Vossa Excelência</a:t>
            </a:r>
            <a:r>
              <a:rPr lang="pt-BR" sz="2200" i="1" dirty="0">
                <a:effectLst/>
                <a:latin typeface="CrimsonText-Roman"/>
                <a:ea typeface="Times New Roman" panose="02020603050405020304" pitchFamily="18" charset="0"/>
              </a:rPr>
              <a:t>,</a:t>
            </a:r>
            <a:r>
              <a:rPr lang="pt-BR" sz="2200" b="1" i="1" dirty="0">
                <a:effectLst/>
                <a:latin typeface="CrimsonText-Roman"/>
                <a:ea typeface="Times New Roman" panose="02020603050405020304" pitchFamily="18" charset="0"/>
              </a:rPr>
              <a:t> 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então, a empresa Requerente </a:t>
            </a:r>
            <a:r>
              <a:rPr lang="pt-BR" sz="2200" b="1" i="1" dirty="0"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(Nome da empresa)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, seria CREDORA, num </a:t>
            </a:r>
            <a:r>
              <a:rPr lang="pt-BR" sz="2200" i="1" dirty="0">
                <a:effectLst/>
                <a:latin typeface="CrimsonText-Roman"/>
                <a:ea typeface="Times New Roman" panose="02020603050405020304" pitchFamily="18" charset="0"/>
              </a:rPr>
              <a:t>quantum 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de</a:t>
            </a:r>
            <a:r>
              <a:rPr lang="pt-BR" sz="2200" i="1" dirty="0">
                <a:effectLst/>
                <a:latin typeface="CrimsonText-Roman"/>
                <a:ea typeface="Times New Roman" panose="02020603050405020304" pitchFamily="18" charset="0"/>
              </a:rPr>
              <a:t> 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 </a:t>
            </a:r>
            <a:r>
              <a:rPr lang="pt-BR" sz="2200" b="1" dirty="0">
                <a:effectLst/>
                <a:latin typeface="CrimsonText-Roman"/>
                <a:ea typeface="Times New Roman" panose="02020603050405020304" pitchFamily="18" charset="0"/>
              </a:rPr>
              <a:t>R$ 92.572.040,77</a:t>
            </a:r>
            <a:r>
              <a:rPr lang="pt-BR" sz="2200" dirty="0">
                <a:effectLst/>
                <a:latin typeface="CrimsonText-Roman"/>
                <a:ea typeface="Times New Roman" panose="02020603050405020304" pitchFamily="18" charset="0"/>
              </a:rPr>
              <a:t> (noventa e dois milhões, quinhentos e setenta e dois mil, quarenta reais e setenta e sete centavos), em 30/09/2019. 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EC2229C-D8B7-9F08-2836-921799565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65509"/>
              </p:ext>
            </p:extLst>
          </p:nvPr>
        </p:nvGraphicFramePr>
        <p:xfrm>
          <a:off x="188536" y="1096777"/>
          <a:ext cx="11792932" cy="2909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7446">
                  <a:extLst>
                    <a:ext uri="{9D8B030D-6E8A-4147-A177-3AD203B41FA5}">
                      <a16:colId xmlns:a16="http://schemas.microsoft.com/office/drawing/2014/main" val="1765715865"/>
                    </a:ext>
                  </a:extLst>
                </a:gridCol>
                <a:gridCol w="2599945">
                  <a:extLst>
                    <a:ext uri="{9D8B030D-6E8A-4147-A177-3AD203B41FA5}">
                      <a16:colId xmlns:a16="http://schemas.microsoft.com/office/drawing/2014/main" val="3810230812"/>
                    </a:ext>
                  </a:extLst>
                </a:gridCol>
                <a:gridCol w="3124967">
                  <a:extLst>
                    <a:ext uri="{9D8B030D-6E8A-4147-A177-3AD203B41FA5}">
                      <a16:colId xmlns:a16="http://schemas.microsoft.com/office/drawing/2014/main" val="383805939"/>
                    </a:ext>
                  </a:extLst>
                </a:gridCol>
                <a:gridCol w="2450574">
                  <a:extLst>
                    <a:ext uri="{9D8B030D-6E8A-4147-A177-3AD203B41FA5}">
                      <a16:colId xmlns:a16="http://schemas.microsoft.com/office/drawing/2014/main" val="2332715509"/>
                    </a:ext>
                  </a:extLst>
                </a:gridCol>
              </a:tblGrid>
              <a:tr h="37498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RESULTADO ATUALIZADO </a:t>
                      </a:r>
                      <a:r>
                        <a:rPr lang="pt-BR" sz="2200" b="1" cap="all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(DARF E DEPÓSITO judicial)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89069"/>
                  </a:ext>
                </a:extLst>
              </a:tr>
              <a:tr h="65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PRINCIPAL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CORREÇÃO SELIC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05212"/>
                  </a:ext>
                </a:extLst>
              </a:tr>
              <a:tr h="626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1. Pagamento a maior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21.518.760,43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17.493.178,04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39.011.938,47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69172"/>
                  </a:ext>
                </a:extLst>
              </a:tr>
              <a:tr h="626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</a:rPr>
                        <a:t>2. Depósito Judicial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43.138.543,54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  10.421.558,76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dirty="0">
                          <a:effectLst/>
                        </a:rPr>
                        <a:t>  53.560.102,30 </a:t>
                      </a:r>
                      <a:endParaRPr lang="pt-B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99361"/>
                  </a:ext>
                </a:extLst>
              </a:tr>
              <a:tr h="626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200" dirty="0">
                          <a:solidFill>
                            <a:schemeClr val="bg1"/>
                          </a:solidFill>
                          <a:effectLst/>
                        </a:rPr>
                        <a:t>3. Soma (1+2=3)</a:t>
                      </a:r>
                      <a:endParaRPr lang="pt-BR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 64.657.303,97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   27.914.736,80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effectLst/>
                        </a:rPr>
                        <a:t>92.572.040,77 </a:t>
                      </a:r>
                      <a:endParaRPr lang="pt-BR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59467"/>
                  </a:ext>
                </a:extLst>
              </a:tr>
            </a:tbl>
          </a:graphicData>
        </a:graphic>
      </p:graphicFrame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EB4D78BF-CDE3-49C8-18B5-7363600F1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0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9742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500" b="1" dirty="0">
                <a:solidFill>
                  <a:schemeClr val="bg1"/>
                </a:solidFill>
              </a:rPr>
              <a:t>PARTE III</a:t>
            </a:r>
            <a:endParaRPr lang="pt-BR" sz="3500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D57E8D-A3CA-DA5A-C363-05F2F24F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788"/>
            <a:ext cx="12192000" cy="9427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63446F3-307E-97EE-4420-6D42EA6C38C6}"/>
              </a:ext>
            </a:extLst>
          </p:cNvPr>
          <p:cNvSpPr/>
          <p:nvPr/>
        </p:nvSpPr>
        <p:spPr>
          <a:xfrm>
            <a:off x="879611" y="3255840"/>
            <a:ext cx="8130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3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SENTENÇA JUDICIAL</a:t>
            </a:r>
            <a:endParaRPr lang="pt-BR" sz="3000" dirty="0">
              <a:solidFill>
                <a:schemeClr val="bg1"/>
              </a:solidFill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433A252B-D897-8CD7-9E15-6D4FDB897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6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6660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9" y="154052"/>
            <a:ext cx="7583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CONSIDERAÇÕES INICIAIS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4D2E8CB8-6E4F-5D35-105C-CC6FEA83A897}"/>
              </a:ext>
            </a:extLst>
          </p:cNvPr>
          <p:cNvSpPr txBox="1"/>
          <p:nvPr/>
        </p:nvSpPr>
        <p:spPr>
          <a:xfrm>
            <a:off x="250743" y="754526"/>
            <a:ext cx="11445387" cy="62184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AÇÃO Nº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0000-27.2014.0.00.0000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REQUERENTE/PROMOVENTE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EMPRESA EM GO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REQUERIDO/PROMOVIDO</a:t>
            </a:r>
            <a:r>
              <a:rPr lang="en-US" sz="2500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:</a:t>
            </a:r>
            <a:r>
              <a:rPr lang="en-US" sz="2500" spc="-1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UNIÃO (FAZENDA NACIONAL - PGFN)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NATUREZA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AÇÃO DECLARATÓRIA CUMULADA COM CONDENATÓRIA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highlight>
                  <a:srgbClr val="FFFF66"/>
                </a:highlight>
                <a:latin typeface="Poppins" pitchFamily="2" charset="77"/>
                <a:cs typeface="Poppins" pitchFamily="2" charset="77"/>
              </a:rPr>
              <a:t>CARTA PRECATÓRIA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DEPRECANTE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JUIZ FEDERAL DA 2ª VARA DO DISTRITO FEDERAL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DEPRECADO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JUIZ DE DIREITO DA COMARCA </a:t>
            </a:r>
            <a:r>
              <a:rPr lang="en-US" sz="2000" b="1" spc="-15" dirty="0">
                <a:latin typeface="Poppins" pitchFamily="2" charset="77"/>
                <a:cs typeface="Poppins" pitchFamily="2" charset="77"/>
              </a:rPr>
              <a:t>(</a:t>
            </a:r>
            <a:r>
              <a:rPr lang="en-US" sz="2000" b="1" spc="-15" dirty="0" err="1">
                <a:latin typeface="Poppins" pitchFamily="2" charset="77"/>
                <a:cs typeface="Poppins" pitchFamily="2" charset="77"/>
              </a:rPr>
              <a:t>Cidade</a:t>
            </a:r>
            <a:r>
              <a:rPr lang="en-US" sz="2000" b="1" spc="-15" dirty="0">
                <a:latin typeface="Poppins" pitchFamily="2" charset="77"/>
                <a:cs typeface="Poppins" pitchFamily="2" charset="77"/>
              </a:rPr>
              <a:t>)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/GO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PRAZO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30 DIAS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FINALIDADE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REALIZAÇÃO DA PERÍCIA NO AUTOR (AAA)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15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ANEXOS</a:t>
            </a:r>
            <a:r>
              <a:rPr lang="en-US" sz="2500" b="1" spc="-15" dirty="0">
                <a:latin typeface="Poppins" pitchFamily="2" charset="77"/>
                <a:cs typeface="Poppins" pitchFamily="2" charset="77"/>
              </a:rPr>
              <a:t>: CÓPIA DA INICIAL, DESPACHOS, ETC.</a:t>
            </a:r>
            <a:endParaRPr lang="en-US" sz="1700" b="1" spc="-15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endParaRPr lang="en-US" sz="1700" b="1" spc="-15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07B89DAF-FEBF-6E04-81F9-35E329846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6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61121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0682" y="154052"/>
            <a:ext cx="9207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Síntese da SENTENÇA (DA 2ª VARA FEDERAL CÍVEL, em 09/05/2023)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0A6C23-478A-1EA3-085C-127B2791015B}"/>
              </a:ext>
            </a:extLst>
          </p:cNvPr>
          <p:cNvSpPr txBox="1"/>
          <p:nvPr/>
        </p:nvSpPr>
        <p:spPr>
          <a:xfrm>
            <a:off x="143435" y="64886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https://portal.trf1.jus.br/sjdf/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063A5B9D-5360-DE4F-F354-E76ACBCC8882}"/>
              </a:ext>
            </a:extLst>
          </p:cNvPr>
          <p:cNvSpPr txBox="1"/>
          <p:nvPr/>
        </p:nvSpPr>
        <p:spPr>
          <a:xfrm>
            <a:off x="541866" y="1567636"/>
            <a:ext cx="11108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0" u="none" strike="noStrike" baseline="0" dirty="0">
                <a:latin typeface="Arial" panose="020B0604020202020204" pitchFamily="34" charset="0"/>
              </a:rPr>
              <a:t>Laudo pericial 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anexado aos autos (Id xx06343xx – fls.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xxxx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 a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xxxx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).</a:t>
            </a:r>
            <a:endParaRPr lang="pt-BR" sz="2200" dirty="0"/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042070E7-4C91-F530-4AD7-91086B1BB821}"/>
              </a:ext>
            </a:extLst>
          </p:cNvPr>
          <p:cNvSpPr txBox="1"/>
          <p:nvPr/>
        </p:nvSpPr>
        <p:spPr>
          <a:xfrm>
            <a:off x="475405" y="2238713"/>
            <a:ext cx="1127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b="0" i="0" u="none" strike="noStrike" baseline="0" dirty="0">
                <a:latin typeface="Arial" panose="020B0604020202020204" pitchFamily="34" charset="0"/>
              </a:rPr>
              <a:t>Juntada de carta precatória devolvida com a perícia judicial realizada (Id 690700946 – fls.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xxxx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 a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xxxx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).</a:t>
            </a:r>
            <a:endParaRPr lang="pt-BR" sz="2200" dirty="0"/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AFF7F6E0-083C-1BE3-1271-DA074AB14EC8}"/>
              </a:ext>
            </a:extLst>
          </p:cNvPr>
          <p:cNvSpPr txBox="1"/>
          <p:nvPr/>
        </p:nvSpPr>
        <p:spPr>
          <a:xfrm>
            <a:off x="541867" y="3213557"/>
            <a:ext cx="11108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0" i="0" u="none" strike="noStrike" baseline="0" dirty="0">
                <a:latin typeface="Arial" panose="020B0604020202020204" pitchFamily="34" charset="0"/>
              </a:rPr>
              <a:t>A autora concordou com o laudo pericial (</a:t>
            </a:r>
            <a:r>
              <a:rPr lang="pt-BR" sz="2200" b="0" i="0" u="none" strike="noStrike" baseline="0">
                <a:latin typeface="Arial" panose="020B0604020202020204" pitchFamily="34" charset="0"/>
              </a:rPr>
              <a:t>Id xx67259xx 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– fls.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xxxx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 a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xxxx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) e anexou</a:t>
            </a:r>
            <a:endParaRPr lang="pt-BR" sz="2200" dirty="0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79A528B8-A229-916E-991C-7AD48F0E2843}"/>
              </a:ext>
            </a:extLst>
          </p:cNvPr>
          <p:cNvSpPr txBox="1"/>
          <p:nvPr/>
        </p:nvSpPr>
        <p:spPr>
          <a:xfrm>
            <a:off x="541866" y="3849847"/>
            <a:ext cx="10949891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700"/>
              </a:lnSpc>
            </a:pPr>
            <a:r>
              <a:rPr lang="pt-BR" sz="2200" b="0" i="0" u="none" strike="noStrike" baseline="0" dirty="0">
                <a:latin typeface="Arial" panose="020B0604020202020204" pitchFamily="34" charset="0"/>
              </a:rPr>
              <a:t>A União não se manifestou nos autos.</a:t>
            </a:r>
            <a:r>
              <a:rPr lang="en-US" sz="22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77505701-BB4E-42BF-54DC-C63718C3C037}"/>
              </a:ext>
            </a:extLst>
          </p:cNvPr>
          <p:cNvSpPr txBox="1"/>
          <p:nvPr/>
        </p:nvSpPr>
        <p:spPr>
          <a:xfrm>
            <a:off x="475405" y="4898270"/>
            <a:ext cx="10949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0" u="none" strike="noStrike" baseline="0" dirty="0">
                <a:latin typeface="Arial" panose="020B0604020202020204" pitchFamily="34" charset="0"/>
              </a:rPr>
              <a:t>É o relatório. DECIDO.</a:t>
            </a:r>
            <a:endParaRPr lang="pt-BR" sz="2200" dirty="0"/>
          </a:p>
        </p:txBody>
      </p:sp>
      <p:pic>
        <p:nvPicPr>
          <p:cNvPr id="4" name="Imagem 3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C766E975-FAC8-0DC1-10AE-6CF0D3107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45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27623" cy="9427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0A6C23-478A-1EA3-085C-127B2791015B}"/>
              </a:ext>
            </a:extLst>
          </p:cNvPr>
          <p:cNvSpPr txBox="1"/>
          <p:nvPr/>
        </p:nvSpPr>
        <p:spPr>
          <a:xfrm>
            <a:off x="143435" y="64886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https://portal.trf1.jus.br/sjdf/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2F97ED8-839A-4ADB-61DB-81A90D33A6FE}"/>
              </a:ext>
            </a:extLst>
          </p:cNvPr>
          <p:cNvSpPr/>
          <p:nvPr/>
        </p:nvSpPr>
        <p:spPr>
          <a:xfrm>
            <a:off x="80682" y="154052"/>
            <a:ext cx="9207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Síntese da SENTENÇA (DA 2ª VARA FEDERAL CÍVEL, em 09/05/2023)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F697937-FF0D-70E3-5D81-720020794E3A}"/>
              </a:ext>
            </a:extLst>
          </p:cNvPr>
          <p:cNvSpPr txBox="1"/>
          <p:nvPr/>
        </p:nvSpPr>
        <p:spPr>
          <a:xfrm>
            <a:off x="143435" y="1437243"/>
            <a:ext cx="11516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0" i="0" u="sng" strike="noStrike" baseline="0" dirty="0">
                <a:latin typeface="Arial" panose="020B0604020202020204" pitchFamily="34" charset="0"/>
              </a:rPr>
              <a:t>Os Estados brasileiros concedem benefícios fiscais relativos ao ICMS como forma de estimular a implantação ou expansão de empreendimentos e de promover o desenvolvimento econômico de sua região</a:t>
            </a:r>
            <a:r>
              <a:rPr lang="pt-BR" sz="2000" b="0" i="0" u="none" strike="noStrike" baseline="0" dirty="0">
                <a:latin typeface="Arial" panose="020B0604020202020204" pitchFamily="34" charset="0"/>
              </a:rPr>
              <a:t>. Para tanto, utilizam-se da </a:t>
            </a:r>
            <a:r>
              <a:rPr lang="pt-BR" sz="2000" b="1" i="0" u="none" strike="noStrike" baseline="0" dirty="0">
                <a:latin typeface="Arial" panose="020B0604020202020204" pitchFamily="34" charset="0"/>
              </a:rPr>
              <a:t>concessão de créditos outorgados</a:t>
            </a:r>
            <a:r>
              <a:rPr lang="pt-BR" sz="20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pt-BR" sz="2000" b="1" i="0" u="none" strike="noStrike" baseline="0" dirty="0">
                <a:latin typeface="Arial" panose="020B0604020202020204" pitchFamily="34" charset="0"/>
              </a:rPr>
              <a:t>créditos presumidos</a:t>
            </a:r>
            <a:r>
              <a:rPr lang="pt-BR" sz="20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pt-BR" sz="2000" b="1" i="0" u="none" strike="noStrike" baseline="0" dirty="0">
                <a:latin typeface="Arial" panose="020B0604020202020204" pitchFamily="34" charset="0"/>
              </a:rPr>
              <a:t>reduções de base de cálculo </a:t>
            </a:r>
            <a:r>
              <a:rPr lang="pt-BR" sz="2000" b="0" i="0" u="none" strike="noStrike" baseline="0" dirty="0">
                <a:latin typeface="Arial" panose="020B0604020202020204" pitchFamily="34" charset="0"/>
              </a:rPr>
              <a:t>e ainda o </a:t>
            </a:r>
            <a:r>
              <a:rPr lang="pt-BR" sz="2000" b="1" i="0" u="none" strike="noStrike" baseline="0" dirty="0">
                <a:latin typeface="Arial" panose="020B0604020202020204" pitchFamily="34" charset="0"/>
              </a:rPr>
              <a:t>chamado diferimento</a:t>
            </a:r>
            <a:r>
              <a:rPr lang="pt-BR" sz="2000" b="0" i="0" u="none" strike="noStrike" baseline="0" dirty="0">
                <a:latin typeface="Arial" panose="020B0604020202020204" pitchFamily="34" charset="0"/>
              </a:rPr>
              <a:t>.</a:t>
            </a:r>
            <a:endParaRPr lang="pt-BR" sz="2000" dirty="0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395CDB78-DA35-CE9C-E6C9-39DF48696513}"/>
              </a:ext>
            </a:extLst>
          </p:cNvPr>
          <p:cNvSpPr txBox="1"/>
          <p:nvPr/>
        </p:nvSpPr>
        <p:spPr>
          <a:xfrm>
            <a:off x="321732" y="2921169"/>
            <a:ext cx="11338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0" i="0" u="none" strike="noStrike" baseline="0" dirty="0">
                <a:latin typeface="Arial" panose="020B0604020202020204" pitchFamily="34" charset="0"/>
              </a:rPr>
              <a:t>Para amenizar a chamada “guerra fiscal” entre os Estados, foi editada a Lei Complementar nº 160/2017, que inovou nosso ordenamento jurídico ao incluir os §§ 4º e 5º no art. 30 da Lei 12.973/14, para que fossem qualificados como subvenção para investimento, </a:t>
            </a:r>
            <a:r>
              <a:rPr lang="pt-BR" sz="2000" b="0" i="1" u="none" strike="noStrike" baseline="0" dirty="0">
                <a:latin typeface="Arial" panose="020B0604020202020204" pitchFamily="34" charset="0"/>
              </a:rPr>
              <a:t>in verbis:</a:t>
            </a:r>
            <a:endParaRPr lang="pt-BR" sz="2000" dirty="0"/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DBDBCB25-50EC-8DE0-209E-E1B7008B1995}"/>
              </a:ext>
            </a:extLst>
          </p:cNvPr>
          <p:cNvSpPr txBox="1"/>
          <p:nvPr/>
        </p:nvSpPr>
        <p:spPr>
          <a:xfrm>
            <a:off x="321732" y="4097319"/>
            <a:ext cx="113386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[...]</a:t>
            </a:r>
          </a:p>
          <a:p>
            <a:pPr algn="just"/>
            <a:endParaRPr lang="pt-BR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§ 4º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Os incentivos e os benefícios fiscais ou financeiro-fiscais relativos ao imposto previsto no </a:t>
            </a:r>
            <a:r>
              <a:rPr lang="pt-BR" sz="20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inciso II do caput do art. 155 da Constituição Federal,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concedidos pelos Estados e pelo Distrito Federal, são considerados subvenções para investimento, vedada a exigência de outros requisitos ou condições não previstos neste artigo. </a:t>
            </a:r>
            <a:r>
              <a:rPr lang="pt-BR" sz="20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(Incluído pela Lei Complementar nº 160, de 2017)</a:t>
            </a:r>
            <a:endParaRPr lang="pt-BR" sz="2000" dirty="0"/>
          </a:p>
        </p:txBody>
      </p:sp>
      <p:pic>
        <p:nvPicPr>
          <p:cNvPr id="9" name="Imagem 8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BB750504-2FD1-F1CD-3B5E-7AE42CA90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8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7746" cy="9427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0A6C23-478A-1EA3-085C-127B2791015B}"/>
              </a:ext>
            </a:extLst>
          </p:cNvPr>
          <p:cNvSpPr txBox="1"/>
          <p:nvPr/>
        </p:nvSpPr>
        <p:spPr>
          <a:xfrm>
            <a:off x="236506" y="5934507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Fonte</a:t>
            </a:r>
            <a:r>
              <a:rPr lang="pt-BR" dirty="0"/>
              <a:t>: https://portal.trf1.jus.br/sjdf/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2F97ED8-839A-4ADB-61DB-81A90D33A6FE}"/>
              </a:ext>
            </a:extLst>
          </p:cNvPr>
          <p:cNvSpPr/>
          <p:nvPr/>
        </p:nvSpPr>
        <p:spPr>
          <a:xfrm>
            <a:off x="80682" y="154052"/>
            <a:ext cx="8767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Síntese da SENTENÇA (2ª VARA FEDERAL CÍVEL, em 09/05/2023)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BE53876C-3327-1B85-0B5B-146D08C66145}"/>
              </a:ext>
            </a:extLst>
          </p:cNvPr>
          <p:cNvSpPr txBox="1"/>
          <p:nvPr/>
        </p:nvSpPr>
        <p:spPr>
          <a:xfrm>
            <a:off x="236506" y="1062968"/>
            <a:ext cx="11718989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0" i="1" u="none" strike="noStrike" baseline="0" dirty="0">
                <a:latin typeface="Arial" panose="020B0604020202020204" pitchFamily="34" charset="0"/>
              </a:rPr>
              <a:t>[...]</a:t>
            </a:r>
          </a:p>
          <a:p>
            <a:pPr algn="just"/>
            <a:r>
              <a:rPr lang="pt-BR" sz="1800" b="0" i="1" u="none" strike="noStrike" baseline="0" dirty="0">
                <a:latin typeface="Arial" panose="020B0604020202020204" pitchFamily="34" charset="0"/>
              </a:rPr>
              <a:t>Ante o exposto, </a:t>
            </a:r>
            <a:r>
              <a:rPr lang="pt-BR" sz="1800" b="1" i="1" u="none" strike="noStrike" baseline="0" dirty="0">
                <a:latin typeface="Arial" panose="020B0604020202020204" pitchFamily="34" charset="0"/>
              </a:rPr>
              <a:t>JULGO PARCIALMENTE PROCEDENTE O PEDIDO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, na forma do art. 487, I, do CPC, para </a:t>
            </a:r>
            <a:r>
              <a:rPr lang="pt-BR" sz="1800" b="0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assegurar à parte autora o direito de excluir da </a:t>
            </a:r>
            <a:r>
              <a:rPr lang="pt-BR" sz="1800" b="1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base de cálculo do IRPJ</a:t>
            </a:r>
            <a:r>
              <a:rPr lang="pt-BR" sz="1800" b="0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 e da </a:t>
            </a:r>
            <a:r>
              <a:rPr lang="pt-BR" sz="1800" b="1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CSLL</a:t>
            </a:r>
            <a:r>
              <a:rPr lang="pt-BR" sz="1800" b="0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 os valores relativos a </a:t>
            </a:r>
            <a:r>
              <a:rPr lang="pt-BR" sz="1800" b="0" i="1" u="sng" strike="noStrike" baseline="0" dirty="0">
                <a:solidFill>
                  <a:srgbClr val="FF0000"/>
                </a:solidFill>
                <a:highlight>
                  <a:srgbClr val="FFFF66"/>
                </a:highlight>
                <a:latin typeface="Arial" panose="020B0604020202020204" pitchFamily="34" charset="0"/>
              </a:rPr>
              <a:t>incentivos/benefícios fiscais do ICMS </a:t>
            </a:r>
            <a:r>
              <a:rPr lang="pt-BR" sz="1800" b="0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concedidos no âmbito do </a:t>
            </a:r>
            <a:r>
              <a:rPr lang="pt-BR" sz="1800" b="1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Programa FOMENTAR 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(Fundo de Participação à Industrialização do Estado de Goiás), instituído pela Lei Estadual de Goiás nº 9.489/84, desde que atendidos os requisitos previstos em lei (art. 10, da Lei Complementar n. 160/2017 e art. 30, da Lei n. 12.973/2014).</a:t>
            </a:r>
          </a:p>
          <a:p>
            <a:pPr algn="just">
              <a:lnSpc>
                <a:spcPct val="150000"/>
              </a:lnSpc>
            </a:pPr>
            <a:endParaRPr lang="pt-BR" sz="1500" b="0" i="1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sz="1800" b="0" i="1" u="sng" strike="noStrike" baseline="0" dirty="0">
                <a:latin typeface="Arial" panose="020B0604020202020204" pitchFamily="34" charset="0"/>
              </a:rPr>
              <a:t>Condeno a União a restituir/compensar os valores indevidamente recolhidos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, respeitada a prescrição quinquenal, após o trânsito em julgado, nos termos do art.170-A do CTN, </a:t>
            </a:r>
            <a:r>
              <a:rPr lang="pt-BR" sz="1800" b="0" i="1" u="sng" strike="noStrike" baseline="0" dirty="0">
                <a:highlight>
                  <a:srgbClr val="FFFF66"/>
                </a:highlight>
                <a:latin typeface="Arial" panose="020B0604020202020204" pitchFamily="34" charset="0"/>
              </a:rPr>
              <a:t>com aplicação da taxa Selic a contar de cada recolhimento indevido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800" b="0" i="1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sz="1800" b="0" i="1" u="none" strike="noStrike" baseline="0" dirty="0">
                <a:latin typeface="Arial" panose="020B0604020202020204" pitchFamily="34" charset="0"/>
              </a:rPr>
              <a:t>Tendo em vista que a parte autora decaiu em parte ínfima do pedido, condeno a União ao ressarcimento das custas antecipadas e ao pagamento de honorários advocatícios, cujo percentual será fixado quando da liquidação do julgado, nos termos do art.85, § 4º, II, CPC.</a:t>
            </a:r>
          </a:p>
          <a:p>
            <a:pPr algn="just"/>
            <a:endParaRPr lang="pt-BR" sz="1800" b="0" i="1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sz="1800" b="0" i="1" u="none" strike="noStrike" baseline="0" dirty="0">
                <a:latin typeface="Arial" panose="020B0604020202020204" pitchFamily="34" charset="0"/>
              </a:rPr>
              <a:t>Sentença NÃO sujeita ao duplo grau de jurisdição obrigatório (art. 496, §3º, do CPC).</a:t>
            </a:r>
            <a:endParaRPr lang="pt-BR" i="1" dirty="0"/>
          </a:p>
        </p:txBody>
      </p:sp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DE4E92ED-AB3D-8CD0-F029-36DE09C56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7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371" cy="9427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0A6C23-478A-1EA3-085C-127B2791015B}"/>
              </a:ext>
            </a:extLst>
          </p:cNvPr>
          <p:cNvSpPr txBox="1"/>
          <p:nvPr/>
        </p:nvSpPr>
        <p:spPr>
          <a:xfrm>
            <a:off x="143435" y="64886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https://portal.trf1.jus.br/sjdf/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03977E-E1D0-EC2C-DFE4-0236485755C3}"/>
              </a:ext>
            </a:extLst>
          </p:cNvPr>
          <p:cNvSpPr txBox="1"/>
          <p:nvPr/>
        </p:nvSpPr>
        <p:spPr>
          <a:xfrm>
            <a:off x="143435" y="218171"/>
            <a:ext cx="9144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APÓS A SENTENÇA (INTIMAÇÃO, EMBARGOS E MANIFESTAÇÕES)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93A1E309-5A0C-5A60-E445-B91725655FAF}"/>
              </a:ext>
            </a:extLst>
          </p:cNvPr>
          <p:cNvSpPr txBox="1"/>
          <p:nvPr/>
        </p:nvSpPr>
        <p:spPr>
          <a:xfrm>
            <a:off x="630843" y="2331248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, 04/07/2023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INTIMAÇÃO DAS PARTES VIA SISTEMA </a:t>
            </a:r>
            <a:r>
              <a:rPr lang="pt-BR" sz="1800" b="1" i="0" u="none" strike="noStrike" baseline="0" dirty="0" err="1">
                <a:latin typeface="Arial" panose="020B0604020202020204" pitchFamily="34" charset="0"/>
              </a:rPr>
              <a:t>Pje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, </a:t>
            </a:r>
            <a:endParaRPr lang="pt-BR" dirty="0"/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8D40FD2D-264D-ED0A-81B4-2C507E6A1249}"/>
              </a:ext>
            </a:extLst>
          </p:cNvPr>
          <p:cNvSpPr txBox="1"/>
          <p:nvPr/>
        </p:nvSpPr>
        <p:spPr>
          <a:xfrm>
            <a:off x="630842" y="2990785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Em, 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10/07/2023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EMBARGOS DE DECLARAÇÃO PELA UNIÃO (FAZENDA NACIONAL);</a:t>
            </a:r>
            <a:endParaRPr lang="pt-BR" dirty="0"/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AD454FA9-A406-025A-7401-907804645993}"/>
              </a:ext>
            </a:extLst>
          </p:cNvPr>
          <p:cNvSpPr txBox="1"/>
          <p:nvPr/>
        </p:nvSpPr>
        <p:spPr>
          <a:xfrm>
            <a:off x="630842" y="3577990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Em, 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21/07/2023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EMBARGOS DE DECLARAÇÃO PELA AUTORA);</a:t>
            </a:r>
            <a:endParaRPr lang="pt-BR" dirty="0"/>
          </a:p>
        </p:txBody>
      </p:sp>
      <p:sp>
        <p:nvSpPr>
          <p:cNvPr id="15" name="CaixaDeTexto 4">
            <a:extLst>
              <a:ext uri="{FF2B5EF4-FFF2-40B4-BE49-F238E27FC236}">
                <a16:creationId xmlns:a16="http://schemas.microsoft.com/office/drawing/2014/main" id="{032B2906-4DD7-8574-8EAA-5F87267633FD}"/>
              </a:ext>
            </a:extLst>
          </p:cNvPr>
          <p:cNvSpPr txBox="1"/>
          <p:nvPr/>
        </p:nvSpPr>
        <p:spPr>
          <a:xfrm>
            <a:off x="630846" y="4139061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Em, 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16/08/2023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DESPACHO, MANIFESTAR ACERCA DOS EMBARGOS;</a:t>
            </a:r>
            <a:endParaRPr lang="pt-BR" dirty="0"/>
          </a:p>
        </p:txBody>
      </p:sp>
      <p:sp>
        <p:nvSpPr>
          <p:cNvPr id="16" name="CaixaDeTexto 5">
            <a:extLst>
              <a:ext uri="{FF2B5EF4-FFF2-40B4-BE49-F238E27FC236}">
                <a16:creationId xmlns:a16="http://schemas.microsoft.com/office/drawing/2014/main" id="{F9F3AE90-A032-BF55-C73E-87A630662873}"/>
              </a:ext>
            </a:extLst>
          </p:cNvPr>
          <p:cNvSpPr txBox="1"/>
          <p:nvPr/>
        </p:nvSpPr>
        <p:spPr>
          <a:xfrm>
            <a:off x="630847" y="4655213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Em, 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22/08/2023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DESPACHO, MANIFESTAÇÃO PELA UNIÃO;</a:t>
            </a:r>
            <a:endParaRPr lang="pt-BR" dirty="0"/>
          </a:p>
        </p:txBody>
      </p:sp>
      <p:sp>
        <p:nvSpPr>
          <p:cNvPr id="17" name="CaixaDeTexto 6">
            <a:extLst>
              <a:ext uri="{FF2B5EF4-FFF2-40B4-BE49-F238E27FC236}">
                <a16:creationId xmlns:a16="http://schemas.microsoft.com/office/drawing/2014/main" id="{16628B5F-21E1-BF3D-A19B-F7E8240634EC}"/>
              </a:ext>
            </a:extLst>
          </p:cNvPr>
          <p:cNvSpPr txBox="1"/>
          <p:nvPr/>
        </p:nvSpPr>
        <p:spPr>
          <a:xfrm>
            <a:off x="630842" y="5287337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Em, 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29/08/2023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IMPUGNAÇÃO PELA AUTORA;</a:t>
            </a:r>
            <a:endParaRPr lang="pt-BR" dirty="0"/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2F4656CE-39C0-42CD-E479-4C8F21DDC5F7}"/>
              </a:ext>
            </a:extLst>
          </p:cNvPr>
          <p:cNvSpPr txBox="1"/>
          <p:nvPr/>
        </p:nvSpPr>
        <p:spPr>
          <a:xfrm>
            <a:off x="630842" y="1697576"/>
            <a:ext cx="1046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0" u="none" strike="noStrike" baseline="0" dirty="0">
                <a:latin typeface="Arial" panose="020B0604020202020204" pitchFamily="34" charset="0"/>
              </a:rPr>
              <a:t>Em</a:t>
            </a:r>
            <a:r>
              <a:rPr lang="pt-BR" sz="18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, 09/05/2023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: SENTENÇA; </a:t>
            </a:r>
            <a:endParaRPr lang="pt-BR" dirty="0"/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28A71D0B-96F2-E09A-E206-51C54039E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2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248" cy="9427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2F97ED8-839A-4ADB-61DB-81A90D33A6FE}"/>
              </a:ext>
            </a:extLst>
          </p:cNvPr>
          <p:cNvSpPr/>
          <p:nvPr/>
        </p:nvSpPr>
        <p:spPr>
          <a:xfrm>
            <a:off x="80682" y="154052"/>
            <a:ext cx="9207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MEDIDA PROVISÓRIA Nº 1.185, DE 30 DE AGOSTO DE 202</a:t>
            </a:r>
            <a:r>
              <a:rPr lang="pt-BR" sz="2000" b="1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69F15728-DABE-DC3C-C109-40EFC7008D25}"/>
              </a:ext>
            </a:extLst>
          </p:cNvPr>
          <p:cNvSpPr txBox="1"/>
          <p:nvPr/>
        </p:nvSpPr>
        <p:spPr>
          <a:xfrm>
            <a:off x="143435" y="1191493"/>
            <a:ext cx="11651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0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Dispõe sobre o crédito fiscal decorrente de subvenção para a implantação ou a expansão de empreendimento econômico.</a:t>
            </a:r>
            <a:endParaRPr lang="pt-BR" dirty="0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310E3473-A9C0-22C2-E0A5-ACFC9A527F91}"/>
              </a:ext>
            </a:extLst>
          </p:cNvPr>
          <p:cNvSpPr txBox="1"/>
          <p:nvPr/>
        </p:nvSpPr>
        <p:spPr>
          <a:xfrm>
            <a:off x="143435" y="1892233"/>
            <a:ext cx="117146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1º  A pessoa jurídica tributada pelo lucro real que receber subvenção da União, dos Estados, do Distrito Federal ou dos Municípios </a:t>
            </a:r>
            <a:r>
              <a:rPr lang="pt-BR" sz="15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para implantar ou expandir empreendimento econômico poderá apurar crédito fiscal de subvenção para investimento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observado o disposto nesta Medida Provisória.</a:t>
            </a:r>
          </a:p>
          <a:p>
            <a:pPr algn="just"/>
            <a:endParaRPr lang="pt-BR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2º  Para os fins do disposto nesta Medida Provisória, considera-se:</a:t>
            </a:r>
          </a:p>
          <a:p>
            <a:pPr algn="just"/>
            <a:endParaRPr lang="pt-BR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</a:t>
            </a:r>
            <a:r>
              <a:rPr lang="pt-BR" sz="15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15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implantação</a:t>
            </a:r>
            <a:r>
              <a:rPr lang="pt-BR" sz="15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estabelecimento de empreendimento econômico para o desenvolvimento de atividade a ser explorada por pessoa jurídica não domiciliada na localização geográfica do ente federativo que concede a subvenção;</a:t>
            </a:r>
          </a:p>
          <a:p>
            <a:pPr algn="just"/>
            <a:endParaRPr lang="pt-BR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5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II - expansão 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15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ampliação da capacidade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5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modernização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lang="pt-BR" sz="15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diversificação da produção de bens 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 </a:t>
            </a:r>
            <a:r>
              <a:rPr lang="pt-BR" sz="15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serviços do empreendimento econômico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incluído o estabelecimento de outra unidade, pela pessoa jurídica domiciliada na localização geográfica do ente federativo que concede a subvenção; e</a:t>
            </a:r>
          </a:p>
          <a:p>
            <a:pPr algn="just"/>
            <a:endParaRPr lang="pt-BR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500" b="1" i="0" u="sng" dirty="0">
                <a:solidFill>
                  <a:srgbClr val="000000"/>
                </a:solidFill>
                <a:latin typeface="Arial" panose="020B0604020202020204" pitchFamily="34" charset="0"/>
              </a:rPr>
              <a:t>III - crédito fiscal de subvenção para investimento</a:t>
            </a:r>
            <a:r>
              <a:rPr lang="pt-BR" sz="1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direito creditório:</a:t>
            </a:r>
          </a:p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decorrente de implantação ou expansão do empreendimento econômico subvencionado por ente federativo;</a:t>
            </a:r>
          </a:p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concedido a título de Imposto sobre a Renda das Pessoas Jurídicas - IRPJ; e</a:t>
            </a:r>
          </a:p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passível de ressarcimento ou compensação com tributos administrados pela Secretaria Especial da Receita Federal do Brasil do Ministério da Fazenda. </a:t>
            </a:r>
          </a:p>
        </p:txBody>
      </p:sp>
      <p:pic>
        <p:nvPicPr>
          <p:cNvPr id="7" name="Imagem 6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0852DA6F-06D4-4A85-3589-DA5090D77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8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5228" cy="942725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23685" y="132317"/>
            <a:ext cx="8523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 </a:t>
            </a:r>
            <a:r>
              <a:rPr lang="pt-BR" sz="3000" b="1" dirty="0">
                <a:solidFill>
                  <a:schemeClr val="bg1"/>
                </a:solidFill>
              </a:rPr>
              <a:t>OBRIGADO E </a:t>
            </a: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SUCESSO SEMPRE!!!!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1FF38D5-D958-B2FE-F741-BCB9BA27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90" y="4330996"/>
            <a:ext cx="2394687" cy="2394687"/>
          </a:xfrm>
          <a:prstGeom prst="rect">
            <a:avLst/>
          </a:prstGeom>
        </p:spPr>
      </p:pic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F978681-7C73-E9D8-7FA9-C7F51CFF6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8514"/>
            <a:ext cx="2924806" cy="2904814"/>
          </a:xfrm>
          <a:prstGeom prst="rect">
            <a:avLst/>
          </a:prstGeom>
        </p:spPr>
      </p:pic>
      <p:pic>
        <p:nvPicPr>
          <p:cNvPr id="5" name="Imagem 4" descr="Linha do tempo&#10;&#10;Descrição gerada automaticamente">
            <a:extLst>
              <a:ext uri="{FF2B5EF4-FFF2-40B4-BE49-F238E27FC236}">
                <a16:creationId xmlns:a16="http://schemas.microsoft.com/office/drawing/2014/main" id="{C96C4067-6B27-C479-FEC2-CB20233B2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98" y="1031323"/>
            <a:ext cx="2677132" cy="2486275"/>
          </a:xfrm>
          <a:prstGeom prst="rect">
            <a:avLst/>
          </a:prstGeom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F1B93C4-19BC-AA83-4ACC-5481461CA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88" y="978514"/>
            <a:ext cx="2394687" cy="2491132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A102C7F-4B8E-7A22-68B1-B401CF16F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65" y="3636982"/>
            <a:ext cx="2491639" cy="2565779"/>
          </a:xfrm>
          <a:prstGeom prst="rect">
            <a:avLst/>
          </a:prstGeom>
        </p:spPr>
      </p:pic>
      <p:pic>
        <p:nvPicPr>
          <p:cNvPr id="12" name="Imagem 1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6D328D6-BD85-1AD4-8B60-3D3418BCB5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18" y="3696544"/>
            <a:ext cx="2637212" cy="2565779"/>
          </a:xfrm>
          <a:prstGeom prst="rect">
            <a:avLst/>
          </a:prstGeom>
        </p:spPr>
      </p:pic>
      <p:pic>
        <p:nvPicPr>
          <p:cNvPr id="14" name="Imagem 1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B2FD8388-FD57-E44F-3FC0-C31A51ED61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7" y="1031324"/>
            <a:ext cx="2242158" cy="2486275"/>
          </a:xfrm>
          <a:prstGeom prst="rect">
            <a:avLst/>
          </a:prstGeom>
        </p:spPr>
      </p:pic>
      <p:pic>
        <p:nvPicPr>
          <p:cNvPr id="16" name="Imagem 15" descr="Diagrama&#10;&#10;Descrição gerada automaticamente">
            <a:extLst>
              <a:ext uri="{FF2B5EF4-FFF2-40B4-BE49-F238E27FC236}">
                <a16:creationId xmlns:a16="http://schemas.microsoft.com/office/drawing/2014/main" id="{50744202-70EC-5515-C923-55E47BB384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79" y="3648809"/>
            <a:ext cx="2242158" cy="2565779"/>
          </a:xfrm>
          <a:prstGeom prst="rect">
            <a:avLst/>
          </a:prstGeom>
        </p:spPr>
      </p:pic>
      <p:sp>
        <p:nvSpPr>
          <p:cNvPr id="4" name="Subtítulo 7">
            <a:extLst>
              <a:ext uri="{FF2B5EF4-FFF2-40B4-BE49-F238E27FC236}">
                <a16:creationId xmlns:a16="http://schemas.microsoft.com/office/drawing/2014/main" id="{A566B492-1217-3A50-DE4F-0AC80798C9B5}"/>
              </a:ext>
            </a:extLst>
          </p:cNvPr>
          <p:cNvSpPr>
            <a:spLocks noGrp="1"/>
          </p:cNvSpPr>
          <p:nvPr/>
        </p:nvSpPr>
        <p:spPr>
          <a:xfrm>
            <a:off x="142790" y="4011533"/>
            <a:ext cx="1837111" cy="437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/>
              <a:t>CONTATO:</a:t>
            </a:r>
          </a:p>
        </p:txBody>
      </p:sp>
      <p:pic>
        <p:nvPicPr>
          <p:cNvPr id="6" name="Imagem 5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BBB50631-8018-F101-66B8-4A39B37F67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4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766564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7869" y="257317"/>
            <a:ext cx="7555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spc="-145" dirty="0">
                <a:solidFill>
                  <a:schemeClr val="bg1"/>
                </a:solidFill>
                <a:latin typeface="Calibri (Corpo)"/>
              </a:rPr>
              <a:t>OBJETO E OBJETIVO DA PERÍCIA CONTÁBIL</a:t>
            </a:r>
            <a:endParaRPr lang="pt-BR" sz="3000" b="1" dirty="0">
              <a:solidFill>
                <a:schemeClr val="bg1"/>
              </a:solidFill>
              <a:latin typeface="Calibri (Corpo)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9ACE8CC1-1F40-2703-F6BF-466C5A4DBD11}"/>
              </a:ext>
            </a:extLst>
          </p:cNvPr>
          <p:cNvGrpSpPr/>
          <p:nvPr/>
        </p:nvGrpSpPr>
        <p:grpSpPr>
          <a:xfrm>
            <a:off x="642542" y="1338453"/>
            <a:ext cx="1748718" cy="1679593"/>
            <a:chOff x="-2429742" y="4240112"/>
            <a:chExt cx="14031865" cy="13477204"/>
          </a:xfrm>
          <a:solidFill>
            <a:schemeClr val="accent1">
              <a:lumMod val="75000"/>
            </a:schemeClr>
          </a:solidFill>
        </p:grpSpPr>
        <p:sp>
          <p:nvSpPr>
            <p:cNvPr id="7" name="Circle: Hollow 2">
              <a:extLst>
                <a:ext uri="{FF2B5EF4-FFF2-40B4-BE49-F238E27FC236}">
                  <a16:creationId xmlns:a16="http://schemas.microsoft.com/office/drawing/2014/main" id="{4871B005-0C54-07E7-5888-8A54C64F2C71}"/>
                </a:ext>
              </a:extLst>
            </p:cNvPr>
            <p:cNvSpPr/>
            <p:nvPr/>
          </p:nvSpPr>
          <p:spPr>
            <a:xfrm>
              <a:off x="-2429742" y="4334581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8" name="Circle: Hollow 3">
              <a:extLst>
                <a:ext uri="{FF2B5EF4-FFF2-40B4-BE49-F238E27FC236}">
                  <a16:creationId xmlns:a16="http://schemas.microsoft.com/office/drawing/2014/main" id="{8031B132-A5A4-DE45-BAE4-B793B9FBA734}"/>
                </a:ext>
              </a:extLst>
            </p:cNvPr>
            <p:cNvSpPr/>
            <p:nvPr/>
          </p:nvSpPr>
          <p:spPr>
            <a:xfrm>
              <a:off x="-1843588" y="4649471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9" name="Circle: Hollow 4">
              <a:extLst>
                <a:ext uri="{FF2B5EF4-FFF2-40B4-BE49-F238E27FC236}">
                  <a16:creationId xmlns:a16="http://schemas.microsoft.com/office/drawing/2014/main" id="{038EB981-26E8-35A7-63F4-B700BD7EF8E2}"/>
                </a:ext>
              </a:extLst>
            </p:cNvPr>
            <p:cNvSpPr/>
            <p:nvPr/>
          </p:nvSpPr>
          <p:spPr>
            <a:xfrm>
              <a:off x="-1465722" y="4334581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0" name="Circle: Hollow 5">
              <a:extLst>
                <a:ext uri="{FF2B5EF4-FFF2-40B4-BE49-F238E27FC236}">
                  <a16:creationId xmlns:a16="http://schemas.microsoft.com/office/drawing/2014/main" id="{2A018D4D-BF33-26D0-C981-FC0D3C5FF675}"/>
                </a:ext>
              </a:extLst>
            </p:cNvPr>
            <p:cNvSpPr/>
            <p:nvPr/>
          </p:nvSpPr>
          <p:spPr>
            <a:xfrm>
              <a:off x="-2221453" y="4240112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E1C56651-9E39-5486-F641-5220B291053A}"/>
              </a:ext>
            </a:extLst>
          </p:cNvPr>
          <p:cNvSpPr/>
          <p:nvPr/>
        </p:nvSpPr>
        <p:spPr>
          <a:xfrm flipV="1">
            <a:off x="0" y="3268174"/>
            <a:ext cx="12192000" cy="46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anose="00000500000000000000" pitchFamily="2" charset="0"/>
            </a:endParaRP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50E65EE8-6502-6926-6FB2-5137C7772A79}"/>
              </a:ext>
            </a:extLst>
          </p:cNvPr>
          <p:cNvGrpSpPr/>
          <p:nvPr/>
        </p:nvGrpSpPr>
        <p:grpSpPr>
          <a:xfrm>
            <a:off x="616584" y="3779712"/>
            <a:ext cx="1748718" cy="1679593"/>
            <a:chOff x="-2429742" y="4240112"/>
            <a:chExt cx="14031865" cy="13477204"/>
          </a:xfrm>
          <a:solidFill>
            <a:schemeClr val="accent6">
              <a:lumMod val="75000"/>
            </a:schemeClr>
          </a:solidFill>
        </p:grpSpPr>
        <p:sp>
          <p:nvSpPr>
            <p:cNvPr id="14" name="Circle: Hollow 8">
              <a:extLst>
                <a:ext uri="{FF2B5EF4-FFF2-40B4-BE49-F238E27FC236}">
                  <a16:creationId xmlns:a16="http://schemas.microsoft.com/office/drawing/2014/main" id="{2A46BDE2-4AD7-86FA-5165-306F2476AE3D}"/>
                </a:ext>
              </a:extLst>
            </p:cNvPr>
            <p:cNvSpPr/>
            <p:nvPr/>
          </p:nvSpPr>
          <p:spPr>
            <a:xfrm>
              <a:off x="-2429742" y="4334581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5" name="Circle: Hollow 9">
              <a:extLst>
                <a:ext uri="{FF2B5EF4-FFF2-40B4-BE49-F238E27FC236}">
                  <a16:creationId xmlns:a16="http://schemas.microsoft.com/office/drawing/2014/main" id="{510DAAA6-1AED-C8FB-278D-99CA635DA438}"/>
                </a:ext>
              </a:extLst>
            </p:cNvPr>
            <p:cNvSpPr/>
            <p:nvPr/>
          </p:nvSpPr>
          <p:spPr>
            <a:xfrm>
              <a:off x="-1843588" y="4649471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6" name="Circle: Hollow 10">
              <a:extLst>
                <a:ext uri="{FF2B5EF4-FFF2-40B4-BE49-F238E27FC236}">
                  <a16:creationId xmlns:a16="http://schemas.microsoft.com/office/drawing/2014/main" id="{5F12ADE6-B1EE-C64C-E6AE-6B33D77EA5CA}"/>
                </a:ext>
              </a:extLst>
            </p:cNvPr>
            <p:cNvSpPr/>
            <p:nvPr/>
          </p:nvSpPr>
          <p:spPr>
            <a:xfrm>
              <a:off x="-1465722" y="4334581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7" name="Circle: Hollow 11">
              <a:extLst>
                <a:ext uri="{FF2B5EF4-FFF2-40B4-BE49-F238E27FC236}">
                  <a16:creationId xmlns:a16="http://schemas.microsoft.com/office/drawing/2014/main" id="{5A535AA3-C5BC-895C-EBD2-B71E2A5D20A8}"/>
                </a:ext>
              </a:extLst>
            </p:cNvPr>
            <p:cNvSpPr/>
            <p:nvPr/>
          </p:nvSpPr>
          <p:spPr>
            <a:xfrm>
              <a:off x="-2221453" y="4240112"/>
              <a:ext cx="13067845" cy="13067845"/>
            </a:xfrm>
            <a:prstGeom prst="donut">
              <a:avLst>
                <a:gd name="adj" fmla="val 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11C98C7-3054-4813-7713-631BA304A342}"/>
              </a:ext>
            </a:extLst>
          </p:cNvPr>
          <p:cNvSpPr txBox="1"/>
          <p:nvPr/>
        </p:nvSpPr>
        <p:spPr>
          <a:xfrm>
            <a:off x="2615546" y="1200042"/>
            <a:ext cx="9285612" cy="1767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TRIBUTOS FEDERAIS</a:t>
            </a:r>
            <a:endParaRPr lang="pt-BR" sz="1800" b="1" dirty="0">
              <a:effectLst/>
              <a:latin typeface="CrimsonText-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 IMPOSTO DE RENDA DA PESSOA JURÍDICA  (IRPJ)</a:t>
            </a:r>
          </a:p>
          <a:p>
            <a:pPr marL="268288" indent="-2682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CONTRIBUIÇÃO SOCIAL SOBRE O LUCRO LÍQUIDO (CSLL).</a:t>
            </a:r>
            <a:endParaRPr lang="en-US" sz="2500" b="1" spc="-15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TextBox 48">
            <a:extLst>
              <a:ext uri="{FF2B5EF4-FFF2-40B4-BE49-F238E27FC236}">
                <a16:creationId xmlns:a16="http://schemas.microsoft.com/office/drawing/2014/main" id="{77169A3D-96BA-5C9E-BBA8-55BC608BBA66}"/>
              </a:ext>
            </a:extLst>
          </p:cNvPr>
          <p:cNvSpPr txBox="1"/>
          <p:nvPr/>
        </p:nvSpPr>
        <p:spPr>
          <a:xfrm>
            <a:off x="813642" y="2017219"/>
            <a:ext cx="1422826" cy="3955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500" b="1" spc="-20" dirty="0">
                <a:latin typeface="DM Sans" pitchFamily="2" charset="77"/>
              </a:rPr>
              <a:t>OBJETO</a:t>
            </a:r>
          </a:p>
        </p:txBody>
      </p:sp>
      <p:sp>
        <p:nvSpPr>
          <p:cNvPr id="29" name="TextBox 55">
            <a:extLst>
              <a:ext uri="{FF2B5EF4-FFF2-40B4-BE49-F238E27FC236}">
                <a16:creationId xmlns:a16="http://schemas.microsoft.com/office/drawing/2014/main" id="{94B86922-FA4B-FF82-D882-44809A9C515B}"/>
              </a:ext>
            </a:extLst>
          </p:cNvPr>
          <p:cNvSpPr txBox="1"/>
          <p:nvPr/>
        </p:nvSpPr>
        <p:spPr>
          <a:xfrm>
            <a:off x="616584" y="4447237"/>
            <a:ext cx="1727076" cy="3955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500" b="1" spc="-20" dirty="0">
                <a:latin typeface="DM Sans" pitchFamily="2" charset="77"/>
              </a:rPr>
              <a:t>OBJETIVO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C025B2-E200-FB2A-BCA7-4D4B5E9FAAF2}"/>
              </a:ext>
            </a:extLst>
          </p:cNvPr>
          <p:cNvSpPr txBox="1"/>
          <p:nvPr/>
        </p:nvSpPr>
        <p:spPr>
          <a:xfrm>
            <a:off x="2615546" y="3840781"/>
            <a:ext cx="938631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0" i="0" dirty="0">
                <a:effectLst/>
                <a:latin typeface="CrimsonText-Roman"/>
              </a:rPr>
              <a:t>RECONHECER e DECLARAR a</a:t>
            </a:r>
            <a:r>
              <a:rPr lang="pt-BR" sz="2300" b="0" i="0" u="none" strike="noStrike" baseline="0" dirty="0">
                <a:latin typeface="Arial" panose="020B0604020202020204" pitchFamily="34" charset="0"/>
              </a:rPr>
              <a:t> exclusão de incentivos fiscais relativos ao ICMS, concedidos no âmbito do Programa FOMENTAR (Fundo de Participação à Industrialização do Estado de Goiás), instituído pela Lei Estadual de Goiás nº 9.489/84, da base de cálculo do </a:t>
            </a:r>
            <a:r>
              <a:rPr lang="pt-BR" sz="2300" b="0" i="0" u="none" strike="noStrike" baseline="0" dirty="0">
                <a:highlight>
                  <a:srgbClr val="FFFFCC"/>
                </a:highlight>
                <a:latin typeface="Arial" panose="020B0604020202020204" pitchFamily="34" charset="0"/>
              </a:rPr>
              <a:t>IRPJ</a:t>
            </a:r>
            <a:r>
              <a:rPr lang="pt-BR" sz="2300" b="0" i="0" u="none" strike="noStrike" baseline="0" dirty="0">
                <a:latin typeface="Arial" panose="020B0604020202020204" pitchFamily="34" charset="0"/>
              </a:rPr>
              <a:t> e da </a:t>
            </a:r>
            <a:r>
              <a:rPr lang="pt-BR" sz="2300" b="0" i="0" u="none" strike="noStrike" baseline="0" dirty="0">
                <a:highlight>
                  <a:srgbClr val="FFFFCC"/>
                </a:highlight>
                <a:latin typeface="Arial" panose="020B0604020202020204" pitchFamily="34" charset="0"/>
              </a:rPr>
              <a:t>CSLL</a:t>
            </a:r>
            <a:r>
              <a:rPr lang="pt-BR" sz="2300" b="0" i="0" u="none" strike="noStrike" baseline="0" dirty="0">
                <a:latin typeface="Arial" panose="020B0604020202020204" pitchFamily="34" charset="0"/>
              </a:rPr>
              <a:t>.</a:t>
            </a:r>
            <a:endParaRPr lang="pt-BR" sz="2500" b="0" i="0" dirty="0">
              <a:effectLst/>
              <a:latin typeface="CrimsonText-Roman"/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B62414EC-6AC6-62A7-BC0E-9CACE4E67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766564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7869" y="257317"/>
            <a:ext cx="7555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spc="-145" dirty="0">
                <a:solidFill>
                  <a:schemeClr val="bg1"/>
                </a:solidFill>
                <a:latin typeface="Calibri (Corpo)"/>
              </a:rPr>
              <a:t>SÍNTESE DA INICIAL</a:t>
            </a:r>
            <a:endParaRPr lang="pt-BR" sz="3000" b="1" dirty="0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4" name="Freeform 144">
            <a:extLst>
              <a:ext uri="{FF2B5EF4-FFF2-40B4-BE49-F238E27FC236}">
                <a16:creationId xmlns:a16="http://schemas.microsoft.com/office/drawing/2014/main" id="{54AC4A27-B6ED-F6BC-089A-FB73740F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93" y="1237262"/>
            <a:ext cx="10685089" cy="38456"/>
          </a:xfrm>
          <a:custGeom>
            <a:avLst/>
            <a:gdLst>
              <a:gd name="T0" fmla="*/ 17151 w 17152"/>
              <a:gd name="T1" fmla="*/ 61 h 62"/>
              <a:gd name="T2" fmla="*/ 0 w 17152"/>
              <a:gd name="T3" fmla="*/ 61 h 62"/>
              <a:gd name="T4" fmla="*/ 0 w 17152"/>
              <a:gd name="T5" fmla="*/ 0 h 62"/>
              <a:gd name="T6" fmla="*/ 17151 w 17152"/>
              <a:gd name="T7" fmla="*/ 0 h 62"/>
              <a:gd name="T8" fmla="*/ 17151 w 17152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52" h="62">
                <a:moveTo>
                  <a:pt x="17151" y="61"/>
                </a:moveTo>
                <a:lnTo>
                  <a:pt x="0" y="61"/>
                </a:lnTo>
                <a:lnTo>
                  <a:pt x="0" y="0"/>
                </a:lnTo>
                <a:lnTo>
                  <a:pt x="17151" y="0"/>
                </a:lnTo>
                <a:lnTo>
                  <a:pt x="17151" y="61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18" name="TextBox 57">
            <a:extLst>
              <a:ext uri="{FF2B5EF4-FFF2-40B4-BE49-F238E27FC236}">
                <a16:creationId xmlns:a16="http://schemas.microsoft.com/office/drawing/2014/main" id="{FF7DE437-7996-7964-4F3E-7D147BA49DC3}"/>
              </a:ext>
            </a:extLst>
          </p:cNvPr>
          <p:cNvSpPr txBox="1"/>
          <p:nvPr/>
        </p:nvSpPr>
        <p:spPr>
          <a:xfrm>
            <a:off x="448293" y="1375896"/>
            <a:ext cx="11295413" cy="4811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TRIBUTOS FEDERAIS: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Beneficiada do Programa Fomentar: Termo de Acordo de Regime Especial (TARE), nº....001/00.</a:t>
            </a:r>
            <a:endParaRPr lang="pt-BR" sz="2000" b="1" dirty="0">
              <a:effectLst/>
              <a:latin typeface="CrimsonText-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effectLst/>
                <a:highlight>
                  <a:srgbClr val="FFFFCC"/>
                </a:highlight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TRIBUTAÇÃO</a:t>
            </a:r>
            <a:r>
              <a:rPr lang="pt-BR" sz="2000" b="1" dirty="0">
                <a:effectLst/>
                <a:latin typeface="CrimsonText-Roman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23900" indent="-3683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spc="-15" dirty="0">
                <a:latin typeface="CrimsonText-Roman"/>
                <a:cs typeface="Times New Roman" panose="02020603050405020304" pitchFamily="18" charset="0"/>
              </a:rPr>
              <a:t>30% ICMS – Fomentar: Recolhimento normal</a:t>
            </a:r>
          </a:p>
          <a:p>
            <a:pPr marL="723900" indent="-3683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spc="-15" dirty="0">
                <a:latin typeface="CrimsonText-Roman"/>
                <a:cs typeface="Times New Roman" panose="02020603050405020304" pitchFamily="18" charset="0"/>
              </a:rPr>
              <a:t>70% ICMS – Fomentar: Quitação junto ao agente financeiro do Fomentar por 11% em leilão.</a:t>
            </a:r>
          </a:p>
          <a:p>
            <a:pPr marL="723900" indent="-3683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spc="-15" dirty="0">
                <a:latin typeface="CrimsonText-Roman"/>
                <a:cs typeface="Times New Roman" panose="02020603050405020304" pitchFamily="18" charset="0"/>
              </a:rPr>
              <a:t>Valor do financiamento: R$ 413.542.567,29, a ser utilizado até 31/12/2020.</a:t>
            </a:r>
          </a:p>
          <a:p>
            <a:pPr algn="just">
              <a:lnSpc>
                <a:spcPct val="150000"/>
              </a:lnSpc>
            </a:pPr>
            <a:endParaRPr lang="pt-BR" sz="2000" b="1" spc="-15" dirty="0">
              <a:latin typeface="CrimsonText-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Os motivos de fato e de direito ..., </a:t>
            </a:r>
            <a:r>
              <a:rPr lang="pt-BR" sz="1800" i="1" u="sng" dirty="0">
                <a:effectLst/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bem como a necessidade de reconhecimento judicial do direito à </a:t>
            </a:r>
            <a:r>
              <a:rPr lang="pt-BR" sz="1800" i="1" u="sng" dirty="0">
                <a:effectLst/>
                <a:highlight>
                  <a:srgbClr val="FFFFCC"/>
                </a:highlight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exclusão dos incentivos fiscais do FOMENTAR da base de cálculo do </a:t>
            </a:r>
            <a:r>
              <a:rPr lang="pt-BR" sz="1800" b="1" i="1" u="sng" dirty="0">
                <a:effectLst/>
                <a:highlight>
                  <a:srgbClr val="FFFFCC"/>
                </a:highlight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IRPJ</a:t>
            </a:r>
            <a:r>
              <a:rPr lang="pt-BR" sz="1800" i="1" u="sng" dirty="0">
                <a:effectLst/>
                <a:highlight>
                  <a:srgbClr val="FFFFCC"/>
                </a:highlight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 e da </a:t>
            </a:r>
            <a:r>
              <a:rPr lang="pt-BR" sz="1800" b="1" i="1" u="sng" dirty="0">
                <a:effectLst/>
                <a:highlight>
                  <a:srgbClr val="FFFFCC"/>
                </a:highlight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CSLL</a:t>
            </a:r>
            <a:r>
              <a:rPr lang="pt-BR" sz="1800" i="1" u="sng" dirty="0">
                <a:effectLst/>
                <a:highlight>
                  <a:srgbClr val="FFFFCC"/>
                </a:highlight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 e a condenação da União Federal a restituir os valores desses tributos recolhidos a maior nos últimos cinco anos</a:t>
            </a:r>
            <a:r>
              <a:rPr lang="pt-BR" sz="1800" i="1" u="sng" dirty="0">
                <a:effectLst/>
                <a:latin typeface="CrimsonText-Roman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US" sz="2000" b="1" u="sng" spc="-15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endParaRPr lang="en-US" sz="2000" spc="-15" dirty="0">
              <a:latin typeface="Calibri (Corpo)"/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A44265D2-9C47-4590-CAEE-6458966D5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766564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7869" y="257317"/>
            <a:ext cx="7555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spc="-145" dirty="0">
                <a:solidFill>
                  <a:schemeClr val="bg1"/>
                </a:solidFill>
                <a:latin typeface="Calibri (Corpo)"/>
              </a:rPr>
              <a:t>SÍNTESE DA CONTESTAÇÃO</a:t>
            </a:r>
            <a:endParaRPr lang="pt-BR" sz="3000" b="1" dirty="0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4" name="Freeform 144">
            <a:extLst>
              <a:ext uri="{FF2B5EF4-FFF2-40B4-BE49-F238E27FC236}">
                <a16:creationId xmlns:a16="http://schemas.microsoft.com/office/drawing/2014/main" id="{54AC4A27-B6ED-F6BC-089A-FB73740F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93" y="1237262"/>
            <a:ext cx="10685089" cy="38456"/>
          </a:xfrm>
          <a:custGeom>
            <a:avLst/>
            <a:gdLst>
              <a:gd name="T0" fmla="*/ 17151 w 17152"/>
              <a:gd name="T1" fmla="*/ 61 h 62"/>
              <a:gd name="T2" fmla="*/ 0 w 17152"/>
              <a:gd name="T3" fmla="*/ 61 h 62"/>
              <a:gd name="T4" fmla="*/ 0 w 17152"/>
              <a:gd name="T5" fmla="*/ 0 h 62"/>
              <a:gd name="T6" fmla="*/ 17151 w 17152"/>
              <a:gd name="T7" fmla="*/ 0 h 62"/>
              <a:gd name="T8" fmla="*/ 17151 w 17152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52" h="62">
                <a:moveTo>
                  <a:pt x="17151" y="61"/>
                </a:moveTo>
                <a:lnTo>
                  <a:pt x="0" y="61"/>
                </a:lnTo>
                <a:lnTo>
                  <a:pt x="0" y="0"/>
                </a:lnTo>
                <a:lnTo>
                  <a:pt x="17151" y="0"/>
                </a:lnTo>
                <a:lnTo>
                  <a:pt x="17151" y="61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18" name="TextBox 57">
            <a:extLst>
              <a:ext uri="{FF2B5EF4-FFF2-40B4-BE49-F238E27FC236}">
                <a16:creationId xmlns:a16="http://schemas.microsoft.com/office/drawing/2014/main" id="{FF7DE437-7996-7964-4F3E-7D147BA49DC3}"/>
              </a:ext>
            </a:extLst>
          </p:cNvPr>
          <p:cNvSpPr txBox="1"/>
          <p:nvPr/>
        </p:nvSpPr>
        <p:spPr>
          <a:xfrm>
            <a:off x="396055" y="1777622"/>
            <a:ext cx="11295413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Os fatos geradores de </a:t>
            </a:r>
            <a:r>
              <a:rPr lang="pt-BR" sz="26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IRPJ</a:t>
            </a: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 e da </a:t>
            </a:r>
            <a:r>
              <a:rPr lang="pt-BR" sz="26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CSLL</a:t>
            </a: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 são, ..., aquisição da disponibilidade jurídica ou econômica e o auferimento de lucro;</a:t>
            </a:r>
            <a:endParaRPr lang="pt-B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0180" algn="just">
              <a:tabLst>
                <a:tab pos="1710690" algn="l"/>
              </a:tabLst>
            </a:pPr>
            <a:endParaRPr lang="pt-B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tabLst>
                <a:tab pos="1710690" algn="l"/>
              </a:tabLst>
            </a:pP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6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Lei 4.506/1964</a:t>
            </a: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, que regula o </a:t>
            </a:r>
            <a:r>
              <a:rPr lang="pt-BR" sz="26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IRPJ</a:t>
            </a: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, determina que as subvenções (os créditos do ICMS) </a:t>
            </a:r>
            <a:r>
              <a:rPr lang="pt-BR" sz="2600" i="1" u="sng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integram o conceito de </a:t>
            </a:r>
            <a:r>
              <a:rPr lang="pt-BR" sz="2600" b="1" i="1" u="sng" dirty="0">
                <a:effectLst/>
                <a:highlight>
                  <a:srgbClr val="FFFFCC"/>
                </a:highlight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receita bruta operacional</a:t>
            </a:r>
            <a:r>
              <a:rPr lang="pt-BR" sz="26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, integrando, assim, a base de cálculo do referido imposto; </a:t>
            </a:r>
            <a:endParaRPr lang="pt-BR" sz="2600" i="1" dirty="0">
              <a:latin typeface="CrimsonText-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tabLst>
                <a:tab pos="1710690" algn="l"/>
              </a:tabLst>
            </a:pPr>
            <a:endParaRPr lang="pt-B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6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O contribuinte pretende obter verdadeira isenção, o que só pode ser concedido mediante Lei Ordinária.</a:t>
            </a:r>
            <a:endParaRPr lang="en-US" sz="2600" spc="-15" dirty="0">
              <a:latin typeface="Calibri (Corpo)"/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13E64D4A-C6A2-F46D-C3A3-BB9F46576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"/>
            <a:ext cx="9044247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7869" y="257317"/>
            <a:ext cx="7555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spc="-145" dirty="0">
                <a:solidFill>
                  <a:schemeClr val="bg1"/>
                </a:solidFill>
                <a:latin typeface="Calibri (Corpo)"/>
              </a:rPr>
              <a:t>TERMO DE DILIGÊNCIA (Art. 473, § 3º CPC/2015)</a:t>
            </a:r>
            <a:endParaRPr lang="pt-BR" sz="3000" b="1" dirty="0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4" name="Freeform 144">
            <a:extLst>
              <a:ext uri="{FF2B5EF4-FFF2-40B4-BE49-F238E27FC236}">
                <a16:creationId xmlns:a16="http://schemas.microsoft.com/office/drawing/2014/main" id="{54AC4A27-B6ED-F6BC-089A-FB73740F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34" y="1001722"/>
            <a:ext cx="12192000" cy="5990520"/>
          </a:xfrm>
          <a:custGeom>
            <a:avLst/>
            <a:gdLst>
              <a:gd name="T0" fmla="*/ 17151 w 17152"/>
              <a:gd name="T1" fmla="*/ 61 h 62"/>
              <a:gd name="T2" fmla="*/ 0 w 17152"/>
              <a:gd name="T3" fmla="*/ 61 h 62"/>
              <a:gd name="T4" fmla="*/ 0 w 17152"/>
              <a:gd name="T5" fmla="*/ 0 h 62"/>
              <a:gd name="T6" fmla="*/ 17151 w 17152"/>
              <a:gd name="T7" fmla="*/ 0 h 62"/>
              <a:gd name="T8" fmla="*/ 17151 w 17152"/>
              <a:gd name="T9" fmla="*/ 6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52" h="62">
                <a:moveTo>
                  <a:pt x="17151" y="61"/>
                </a:moveTo>
                <a:lnTo>
                  <a:pt x="0" y="61"/>
                </a:lnTo>
                <a:lnTo>
                  <a:pt x="0" y="0"/>
                </a:lnTo>
                <a:lnTo>
                  <a:pt x="17151" y="0"/>
                </a:lnTo>
                <a:lnTo>
                  <a:pt x="17151" y="61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973C8EC6-9D85-BEC4-A5FE-0628DF0C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3" y="1664688"/>
            <a:ext cx="1198966" cy="760806"/>
          </a:xfrm>
          <a:custGeom>
            <a:avLst/>
            <a:gdLst>
              <a:gd name="T0" fmla="*/ 2561 w 2655"/>
              <a:gd name="T1" fmla="*/ 735 h 1684"/>
              <a:gd name="T2" fmla="*/ 1719 w 2655"/>
              <a:gd name="T3" fmla="*/ 337 h 1684"/>
              <a:gd name="T4" fmla="*/ 1256 w 2655"/>
              <a:gd name="T5" fmla="*/ 112 h 1684"/>
              <a:gd name="T6" fmla="*/ 1256 w 2655"/>
              <a:gd name="T7" fmla="*/ 112 h 1684"/>
              <a:gd name="T8" fmla="*/ 1163 w 2655"/>
              <a:gd name="T9" fmla="*/ 68 h 1684"/>
              <a:gd name="T10" fmla="*/ 1163 w 2655"/>
              <a:gd name="T11" fmla="*/ 68 h 1684"/>
              <a:gd name="T12" fmla="*/ 1163 w 2655"/>
              <a:gd name="T13" fmla="*/ 68 h 1684"/>
              <a:gd name="T14" fmla="*/ 1163 w 2655"/>
              <a:gd name="T15" fmla="*/ 68 h 1684"/>
              <a:gd name="T16" fmla="*/ 802 w 2655"/>
              <a:gd name="T17" fmla="*/ 6 h 1684"/>
              <a:gd name="T18" fmla="*/ 802 w 2655"/>
              <a:gd name="T19" fmla="*/ 6 h 1684"/>
              <a:gd name="T20" fmla="*/ 7 w 2655"/>
              <a:gd name="T21" fmla="*/ 832 h 1684"/>
              <a:gd name="T22" fmla="*/ 7 w 2655"/>
              <a:gd name="T23" fmla="*/ 832 h 1684"/>
              <a:gd name="T24" fmla="*/ 846 w 2655"/>
              <a:gd name="T25" fmla="*/ 1683 h 1684"/>
              <a:gd name="T26" fmla="*/ 846 w 2655"/>
              <a:gd name="T27" fmla="*/ 1683 h 1684"/>
              <a:gd name="T28" fmla="*/ 1166 w 2655"/>
              <a:gd name="T29" fmla="*/ 1619 h 1684"/>
              <a:gd name="T30" fmla="*/ 1163 w 2655"/>
              <a:gd name="T31" fmla="*/ 1621 h 1684"/>
              <a:gd name="T32" fmla="*/ 1197 w 2655"/>
              <a:gd name="T33" fmla="*/ 1606 h 1684"/>
              <a:gd name="T34" fmla="*/ 1197 w 2655"/>
              <a:gd name="T35" fmla="*/ 1606 h 1684"/>
              <a:gd name="T36" fmla="*/ 1225 w 2655"/>
              <a:gd name="T37" fmla="*/ 1592 h 1684"/>
              <a:gd name="T38" fmla="*/ 1836 w 2655"/>
              <a:gd name="T39" fmla="*/ 1295 h 1684"/>
              <a:gd name="T40" fmla="*/ 2561 w 2655"/>
              <a:gd name="T41" fmla="*/ 952 h 1684"/>
              <a:gd name="T42" fmla="*/ 2561 w 2655"/>
              <a:gd name="T43" fmla="*/ 952 h 1684"/>
              <a:gd name="T44" fmla="*/ 2561 w 2655"/>
              <a:gd name="T45" fmla="*/ 735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5" h="1684">
                <a:moveTo>
                  <a:pt x="2561" y="735"/>
                </a:moveTo>
                <a:lnTo>
                  <a:pt x="1719" y="337"/>
                </a:lnTo>
                <a:lnTo>
                  <a:pt x="1256" y="112"/>
                </a:lnTo>
                <a:lnTo>
                  <a:pt x="1256" y="112"/>
                </a:lnTo>
                <a:cubicBezTo>
                  <a:pt x="1226" y="96"/>
                  <a:pt x="1196" y="81"/>
                  <a:pt x="1163" y="68"/>
                </a:cubicBezTo>
                <a:lnTo>
                  <a:pt x="1163" y="68"/>
                </a:lnTo>
                <a:lnTo>
                  <a:pt x="1163" y="68"/>
                </a:lnTo>
                <a:lnTo>
                  <a:pt x="1163" y="68"/>
                </a:lnTo>
                <a:cubicBezTo>
                  <a:pt x="1053" y="22"/>
                  <a:pt x="931" y="0"/>
                  <a:pt x="802" y="6"/>
                </a:cubicBezTo>
                <a:lnTo>
                  <a:pt x="802" y="6"/>
                </a:lnTo>
                <a:cubicBezTo>
                  <a:pt x="363" y="28"/>
                  <a:pt x="13" y="393"/>
                  <a:pt x="7" y="832"/>
                </a:cubicBezTo>
                <a:lnTo>
                  <a:pt x="7" y="832"/>
                </a:lnTo>
                <a:cubicBezTo>
                  <a:pt x="0" y="1301"/>
                  <a:pt x="379" y="1683"/>
                  <a:pt x="846" y="1683"/>
                </a:cubicBezTo>
                <a:lnTo>
                  <a:pt x="846" y="1683"/>
                </a:lnTo>
                <a:cubicBezTo>
                  <a:pt x="959" y="1683"/>
                  <a:pt x="1067" y="1660"/>
                  <a:pt x="1166" y="1619"/>
                </a:cubicBezTo>
                <a:lnTo>
                  <a:pt x="1163" y="1621"/>
                </a:lnTo>
                <a:lnTo>
                  <a:pt x="1197" y="1606"/>
                </a:lnTo>
                <a:lnTo>
                  <a:pt x="1197" y="1606"/>
                </a:lnTo>
                <a:cubicBezTo>
                  <a:pt x="1206" y="1601"/>
                  <a:pt x="1216" y="1597"/>
                  <a:pt x="1225" y="1592"/>
                </a:cubicBezTo>
                <a:lnTo>
                  <a:pt x="1836" y="1295"/>
                </a:lnTo>
                <a:lnTo>
                  <a:pt x="2561" y="952"/>
                </a:lnTo>
                <a:lnTo>
                  <a:pt x="2561" y="952"/>
                </a:lnTo>
                <a:cubicBezTo>
                  <a:pt x="2654" y="909"/>
                  <a:pt x="2654" y="778"/>
                  <a:pt x="2561" y="73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6" name="Freeform 90">
            <a:extLst>
              <a:ext uri="{FF2B5EF4-FFF2-40B4-BE49-F238E27FC236}">
                <a16:creationId xmlns:a16="http://schemas.microsoft.com/office/drawing/2014/main" id="{C7953CFA-3727-3910-B1DE-3AB412A80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3" y="3240075"/>
            <a:ext cx="1198966" cy="760806"/>
          </a:xfrm>
          <a:custGeom>
            <a:avLst/>
            <a:gdLst>
              <a:gd name="T0" fmla="*/ 2561 w 2655"/>
              <a:gd name="T1" fmla="*/ 735 h 1684"/>
              <a:gd name="T2" fmla="*/ 1719 w 2655"/>
              <a:gd name="T3" fmla="*/ 337 h 1684"/>
              <a:gd name="T4" fmla="*/ 1256 w 2655"/>
              <a:gd name="T5" fmla="*/ 113 h 1684"/>
              <a:gd name="T6" fmla="*/ 1256 w 2655"/>
              <a:gd name="T7" fmla="*/ 113 h 1684"/>
              <a:gd name="T8" fmla="*/ 1163 w 2655"/>
              <a:gd name="T9" fmla="*/ 68 h 1684"/>
              <a:gd name="T10" fmla="*/ 1163 w 2655"/>
              <a:gd name="T11" fmla="*/ 68 h 1684"/>
              <a:gd name="T12" fmla="*/ 1163 w 2655"/>
              <a:gd name="T13" fmla="*/ 68 h 1684"/>
              <a:gd name="T14" fmla="*/ 1163 w 2655"/>
              <a:gd name="T15" fmla="*/ 68 h 1684"/>
              <a:gd name="T16" fmla="*/ 802 w 2655"/>
              <a:gd name="T17" fmla="*/ 6 h 1684"/>
              <a:gd name="T18" fmla="*/ 802 w 2655"/>
              <a:gd name="T19" fmla="*/ 6 h 1684"/>
              <a:gd name="T20" fmla="*/ 7 w 2655"/>
              <a:gd name="T21" fmla="*/ 833 h 1684"/>
              <a:gd name="T22" fmla="*/ 7 w 2655"/>
              <a:gd name="T23" fmla="*/ 833 h 1684"/>
              <a:gd name="T24" fmla="*/ 846 w 2655"/>
              <a:gd name="T25" fmla="*/ 1683 h 1684"/>
              <a:gd name="T26" fmla="*/ 846 w 2655"/>
              <a:gd name="T27" fmla="*/ 1683 h 1684"/>
              <a:gd name="T28" fmla="*/ 1166 w 2655"/>
              <a:gd name="T29" fmla="*/ 1620 h 1684"/>
              <a:gd name="T30" fmla="*/ 1163 w 2655"/>
              <a:gd name="T31" fmla="*/ 1622 h 1684"/>
              <a:gd name="T32" fmla="*/ 1197 w 2655"/>
              <a:gd name="T33" fmla="*/ 1606 h 1684"/>
              <a:gd name="T34" fmla="*/ 1197 w 2655"/>
              <a:gd name="T35" fmla="*/ 1606 h 1684"/>
              <a:gd name="T36" fmla="*/ 1225 w 2655"/>
              <a:gd name="T37" fmla="*/ 1592 h 1684"/>
              <a:gd name="T38" fmla="*/ 1836 w 2655"/>
              <a:gd name="T39" fmla="*/ 1296 h 1684"/>
              <a:gd name="T40" fmla="*/ 2561 w 2655"/>
              <a:gd name="T41" fmla="*/ 953 h 1684"/>
              <a:gd name="T42" fmla="*/ 2561 w 2655"/>
              <a:gd name="T43" fmla="*/ 953 h 1684"/>
              <a:gd name="T44" fmla="*/ 2561 w 2655"/>
              <a:gd name="T45" fmla="*/ 735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5" h="1684">
                <a:moveTo>
                  <a:pt x="2561" y="735"/>
                </a:moveTo>
                <a:lnTo>
                  <a:pt x="1719" y="337"/>
                </a:lnTo>
                <a:lnTo>
                  <a:pt x="1256" y="113"/>
                </a:lnTo>
                <a:lnTo>
                  <a:pt x="1256" y="113"/>
                </a:lnTo>
                <a:cubicBezTo>
                  <a:pt x="1226" y="96"/>
                  <a:pt x="1196" y="81"/>
                  <a:pt x="1163" y="68"/>
                </a:cubicBezTo>
                <a:lnTo>
                  <a:pt x="1163" y="68"/>
                </a:lnTo>
                <a:lnTo>
                  <a:pt x="1163" y="68"/>
                </a:lnTo>
                <a:lnTo>
                  <a:pt x="1163" y="68"/>
                </a:lnTo>
                <a:cubicBezTo>
                  <a:pt x="1053" y="22"/>
                  <a:pt x="931" y="0"/>
                  <a:pt x="802" y="6"/>
                </a:cubicBezTo>
                <a:lnTo>
                  <a:pt x="802" y="6"/>
                </a:lnTo>
                <a:cubicBezTo>
                  <a:pt x="363" y="29"/>
                  <a:pt x="13" y="394"/>
                  <a:pt x="7" y="833"/>
                </a:cubicBezTo>
                <a:lnTo>
                  <a:pt x="7" y="833"/>
                </a:lnTo>
                <a:cubicBezTo>
                  <a:pt x="0" y="1301"/>
                  <a:pt x="379" y="1683"/>
                  <a:pt x="846" y="1683"/>
                </a:cubicBezTo>
                <a:lnTo>
                  <a:pt x="846" y="1683"/>
                </a:lnTo>
                <a:cubicBezTo>
                  <a:pt x="959" y="1683"/>
                  <a:pt x="1067" y="1660"/>
                  <a:pt x="1166" y="1620"/>
                </a:cubicBezTo>
                <a:lnTo>
                  <a:pt x="1163" y="1622"/>
                </a:lnTo>
                <a:lnTo>
                  <a:pt x="1197" y="1606"/>
                </a:lnTo>
                <a:lnTo>
                  <a:pt x="1197" y="1606"/>
                </a:lnTo>
                <a:cubicBezTo>
                  <a:pt x="1206" y="1602"/>
                  <a:pt x="1216" y="1597"/>
                  <a:pt x="1225" y="1592"/>
                </a:cubicBezTo>
                <a:lnTo>
                  <a:pt x="1836" y="1296"/>
                </a:lnTo>
                <a:lnTo>
                  <a:pt x="2561" y="953"/>
                </a:lnTo>
                <a:lnTo>
                  <a:pt x="2561" y="953"/>
                </a:lnTo>
                <a:cubicBezTo>
                  <a:pt x="2654" y="910"/>
                  <a:pt x="2654" y="779"/>
                  <a:pt x="2561" y="73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7" name="Freeform 164">
            <a:extLst>
              <a:ext uri="{FF2B5EF4-FFF2-40B4-BE49-F238E27FC236}">
                <a16:creationId xmlns:a16="http://schemas.microsoft.com/office/drawing/2014/main" id="{9D335B9E-9703-438D-0722-07396F73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3" y="4815460"/>
            <a:ext cx="1198966" cy="760806"/>
          </a:xfrm>
          <a:custGeom>
            <a:avLst/>
            <a:gdLst>
              <a:gd name="T0" fmla="*/ 2561 w 2655"/>
              <a:gd name="T1" fmla="*/ 735 h 1684"/>
              <a:gd name="T2" fmla="*/ 1719 w 2655"/>
              <a:gd name="T3" fmla="*/ 337 h 1684"/>
              <a:gd name="T4" fmla="*/ 1256 w 2655"/>
              <a:gd name="T5" fmla="*/ 112 h 1684"/>
              <a:gd name="T6" fmla="*/ 1256 w 2655"/>
              <a:gd name="T7" fmla="*/ 112 h 1684"/>
              <a:gd name="T8" fmla="*/ 1163 w 2655"/>
              <a:gd name="T9" fmla="*/ 68 h 1684"/>
              <a:gd name="T10" fmla="*/ 1163 w 2655"/>
              <a:gd name="T11" fmla="*/ 68 h 1684"/>
              <a:gd name="T12" fmla="*/ 1163 w 2655"/>
              <a:gd name="T13" fmla="*/ 68 h 1684"/>
              <a:gd name="T14" fmla="*/ 1163 w 2655"/>
              <a:gd name="T15" fmla="*/ 68 h 1684"/>
              <a:gd name="T16" fmla="*/ 802 w 2655"/>
              <a:gd name="T17" fmla="*/ 6 h 1684"/>
              <a:gd name="T18" fmla="*/ 802 w 2655"/>
              <a:gd name="T19" fmla="*/ 6 h 1684"/>
              <a:gd name="T20" fmla="*/ 7 w 2655"/>
              <a:gd name="T21" fmla="*/ 832 h 1684"/>
              <a:gd name="T22" fmla="*/ 7 w 2655"/>
              <a:gd name="T23" fmla="*/ 832 h 1684"/>
              <a:gd name="T24" fmla="*/ 846 w 2655"/>
              <a:gd name="T25" fmla="*/ 1683 h 1684"/>
              <a:gd name="T26" fmla="*/ 846 w 2655"/>
              <a:gd name="T27" fmla="*/ 1683 h 1684"/>
              <a:gd name="T28" fmla="*/ 1166 w 2655"/>
              <a:gd name="T29" fmla="*/ 1619 h 1684"/>
              <a:gd name="T30" fmla="*/ 1163 w 2655"/>
              <a:gd name="T31" fmla="*/ 1621 h 1684"/>
              <a:gd name="T32" fmla="*/ 1197 w 2655"/>
              <a:gd name="T33" fmla="*/ 1606 h 1684"/>
              <a:gd name="T34" fmla="*/ 1197 w 2655"/>
              <a:gd name="T35" fmla="*/ 1606 h 1684"/>
              <a:gd name="T36" fmla="*/ 1225 w 2655"/>
              <a:gd name="T37" fmla="*/ 1592 h 1684"/>
              <a:gd name="T38" fmla="*/ 1836 w 2655"/>
              <a:gd name="T39" fmla="*/ 1295 h 1684"/>
              <a:gd name="T40" fmla="*/ 2561 w 2655"/>
              <a:gd name="T41" fmla="*/ 953 h 1684"/>
              <a:gd name="T42" fmla="*/ 2561 w 2655"/>
              <a:gd name="T43" fmla="*/ 953 h 1684"/>
              <a:gd name="T44" fmla="*/ 2561 w 2655"/>
              <a:gd name="T45" fmla="*/ 735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5" h="1684">
                <a:moveTo>
                  <a:pt x="2561" y="735"/>
                </a:moveTo>
                <a:lnTo>
                  <a:pt x="1719" y="337"/>
                </a:lnTo>
                <a:lnTo>
                  <a:pt x="1256" y="112"/>
                </a:lnTo>
                <a:lnTo>
                  <a:pt x="1256" y="112"/>
                </a:lnTo>
                <a:cubicBezTo>
                  <a:pt x="1226" y="96"/>
                  <a:pt x="1196" y="80"/>
                  <a:pt x="1163" y="68"/>
                </a:cubicBezTo>
                <a:lnTo>
                  <a:pt x="1163" y="68"/>
                </a:lnTo>
                <a:lnTo>
                  <a:pt x="1163" y="68"/>
                </a:lnTo>
                <a:lnTo>
                  <a:pt x="1163" y="68"/>
                </a:lnTo>
                <a:cubicBezTo>
                  <a:pt x="1053" y="22"/>
                  <a:pt x="931" y="0"/>
                  <a:pt x="802" y="6"/>
                </a:cubicBezTo>
                <a:lnTo>
                  <a:pt x="802" y="6"/>
                </a:lnTo>
                <a:cubicBezTo>
                  <a:pt x="363" y="28"/>
                  <a:pt x="13" y="392"/>
                  <a:pt x="7" y="832"/>
                </a:cubicBezTo>
                <a:lnTo>
                  <a:pt x="7" y="832"/>
                </a:lnTo>
                <a:cubicBezTo>
                  <a:pt x="0" y="1301"/>
                  <a:pt x="379" y="1683"/>
                  <a:pt x="846" y="1683"/>
                </a:cubicBezTo>
                <a:lnTo>
                  <a:pt x="846" y="1683"/>
                </a:lnTo>
                <a:cubicBezTo>
                  <a:pt x="959" y="1683"/>
                  <a:pt x="1067" y="1660"/>
                  <a:pt x="1166" y="1619"/>
                </a:cubicBezTo>
                <a:lnTo>
                  <a:pt x="1163" y="1621"/>
                </a:lnTo>
                <a:lnTo>
                  <a:pt x="1197" y="1606"/>
                </a:lnTo>
                <a:lnTo>
                  <a:pt x="1197" y="1606"/>
                </a:lnTo>
                <a:cubicBezTo>
                  <a:pt x="1206" y="1601"/>
                  <a:pt x="1216" y="1597"/>
                  <a:pt x="1225" y="1592"/>
                </a:cubicBezTo>
                <a:lnTo>
                  <a:pt x="1836" y="1295"/>
                </a:lnTo>
                <a:lnTo>
                  <a:pt x="2561" y="953"/>
                </a:lnTo>
                <a:lnTo>
                  <a:pt x="2561" y="953"/>
                </a:lnTo>
                <a:cubicBezTo>
                  <a:pt x="2654" y="910"/>
                  <a:pt x="2654" y="778"/>
                  <a:pt x="2561" y="73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8" name="Freeform 238">
            <a:extLst>
              <a:ext uri="{FF2B5EF4-FFF2-40B4-BE49-F238E27FC236}">
                <a16:creationId xmlns:a16="http://schemas.microsoft.com/office/drawing/2014/main" id="{2B6A8787-BC4F-A07A-DF82-3F3BC21C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125" y="1665581"/>
            <a:ext cx="1198966" cy="760806"/>
          </a:xfrm>
          <a:custGeom>
            <a:avLst/>
            <a:gdLst>
              <a:gd name="T0" fmla="*/ 2561 w 2654"/>
              <a:gd name="T1" fmla="*/ 735 h 1684"/>
              <a:gd name="T2" fmla="*/ 1719 w 2654"/>
              <a:gd name="T3" fmla="*/ 337 h 1684"/>
              <a:gd name="T4" fmla="*/ 1255 w 2654"/>
              <a:gd name="T5" fmla="*/ 112 h 1684"/>
              <a:gd name="T6" fmla="*/ 1255 w 2654"/>
              <a:gd name="T7" fmla="*/ 112 h 1684"/>
              <a:gd name="T8" fmla="*/ 1164 w 2654"/>
              <a:gd name="T9" fmla="*/ 68 h 1684"/>
              <a:gd name="T10" fmla="*/ 1163 w 2654"/>
              <a:gd name="T11" fmla="*/ 68 h 1684"/>
              <a:gd name="T12" fmla="*/ 1163 w 2654"/>
              <a:gd name="T13" fmla="*/ 68 h 1684"/>
              <a:gd name="T14" fmla="*/ 1163 w 2654"/>
              <a:gd name="T15" fmla="*/ 68 h 1684"/>
              <a:gd name="T16" fmla="*/ 802 w 2654"/>
              <a:gd name="T17" fmla="*/ 6 h 1684"/>
              <a:gd name="T18" fmla="*/ 802 w 2654"/>
              <a:gd name="T19" fmla="*/ 6 h 1684"/>
              <a:gd name="T20" fmla="*/ 7 w 2654"/>
              <a:gd name="T21" fmla="*/ 832 h 1684"/>
              <a:gd name="T22" fmla="*/ 7 w 2654"/>
              <a:gd name="T23" fmla="*/ 832 h 1684"/>
              <a:gd name="T24" fmla="*/ 845 w 2654"/>
              <a:gd name="T25" fmla="*/ 1683 h 1684"/>
              <a:gd name="T26" fmla="*/ 845 w 2654"/>
              <a:gd name="T27" fmla="*/ 1683 h 1684"/>
              <a:gd name="T28" fmla="*/ 1166 w 2654"/>
              <a:gd name="T29" fmla="*/ 1619 h 1684"/>
              <a:gd name="T30" fmla="*/ 1163 w 2654"/>
              <a:gd name="T31" fmla="*/ 1621 h 1684"/>
              <a:gd name="T32" fmla="*/ 1196 w 2654"/>
              <a:gd name="T33" fmla="*/ 1606 h 1684"/>
              <a:gd name="T34" fmla="*/ 1196 w 2654"/>
              <a:gd name="T35" fmla="*/ 1606 h 1684"/>
              <a:gd name="T36" fmla="*/ 1225 w 2654"/>
              <a:gd name="T37" fmla="*/ 1592 h 1684"/>
              <a:gd name="T38" fmla="*/ 1836 w 2654"/>
              <a:gd name="T39" fmla="*/ 1295 h 1684"/>
              <a:gd name="T40" fmla="*/ 2561 w 2654"/>
              <a:gd name="T41" fmla="*/ 952 h 1684"/>
              <a:gd name="T42" fmla="*/ 2561 w 2654"/>
              <a:gd name="T43" fmla="*/ 952 h 1684"/>
              <a:gd name="T44" fmla="*/ 2561 w 2654"/>
              <a:gd name="T45" fmla="*/ 735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4" h="1684">
                <a:moveTo>
                  <a:pt x="2561" y="735"/>
                </a:moveTo>
                <a:lnTo>
                  <a:pt x="1719" y="337"/>
                </a:lnTo>
                <a:lnTo>
                  <a:pt x="1255" y="112"/>
                </a:lnTo>
                <a:lnTo>
                  <a:pt x="1255" y="112"/>
                </a:lnTo>
                <a:cubicBezTo>
                  <a:pt x="1225" y="96"/>
                  <a:pt x="1195" y="81"/>
                  <a:pt x="1164" y="68"/>
                </a:cubicBezTo>
                <a:lnTo>
                  <a:pt x="1163" y="68"/>
                </a:lnTo>
                <a:lnTo>
                  <a:pt x="1163" y="68"/>
                </a:lnTo>
                <a:lnTo>
                  <a:pt x="1163" y="68"/>
                </a:lnTo>
                <a:cubicBezTo>
                  <a:pt x="1053" y="22"/>
                  <a:pt x="930" y="0"/>
                  <a:pt x="802" y="6"/>
                </a:cubicBezTo>
                <a:lnTo>
                  <a:pt x="802" y="6"/>
                </a:lnTo>
                <a:cubicBezTo>
                  <a:pt x="364" y="28"/>
                  <a:pt x="13" y="393"/>
                  <a:pt x="7" y="832"/>
                </a:cubicBezTo>
                <a:lnTo>
                  <a:pt x="7" y="832"/>
                </a:lnTo>
                <a:cubicBezTo>
                  <a:pt x="0" y="1301"/>
                  <a:pt x="379" y="1683"/>
                  <a:pt x="845" y="1683"/>
                </a:cubicBezTo>
                <a:lnTo>
                  <a:pt x="845" y="1683"/>
                </a:lnTo>
                <a:cubicBezTo>
                  <a:pt x="959" y="1683"/>
                  <a:pt x="1067" y="1660"/>
                  <a:pt x="1166" y="1619"/>
                </a:cubicBezTo>
                <a:lnTo>
                  <a:pt x="1163" y="1621"/>
                </a:lnTo>
                <a:lnTo>
                  <a:pt x="1196" y="1606"/>
                </a:lnTo>
                <a:lnTo>
                  <a:pt x="1196" y="1606"/>
                </a:lnTo>
                <a:cubicBezTo>
                  <a:pt x="1206" y="1601"/>
                  <a:pt x="1216" y="1597"/>
                  <a:pt x="1225" y="1592"/>
                </a:cubicBezTo>
                <a:lnTo>
                  <a:pt x="1836" y="1295"/>
                </a:lnTo>
                <a:lnTo>
                  <a:pt x="2561" y="952"/>
                </a:lnTo>
                <a:lnTo>
                  <a:pt x="2561" y="952"/>
                </a:lnTo>
                <a:cubicBezTo>
                  <a:pt x="2653" y="909"/>
                  <a:pt x="2653" y="778"/>
                  <a:pt x="2561" y="73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9" name="Freeform 312">
            <a:extLst>
              <a:ext uri="{FF2B5EF4-FFF2-40B4-BE49-F238E27FC236}">
                <a16:creationId xmlns:a16="http://schemas.microsoft.com/office/drawing/2014/main" id="{79CC9AF2-8445-340C-82AE-EFFC0CCE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125" y="3240968"/>
            <a:ext cx="1198966" cy="760806"/>
          </a:xfrm>
          <a:custGeom>
            <a:avLst/>
            <a:gdLst>
              <a:gd name="T0" fmla="*/ 2561 w 2654"/>
              <a:gd name="T1" fmla="*/ 735 h 1684"/>
              <a:gd name="T2" fmla="*/ 1719 w 2654"/>
              <a:gd name="T3" fmla="*/ 337 h 1684"/>
              <a:gd name="T4" fmla="*/ 1255 w 2654"/>
              <a:gd name="T5" fmla="*/ 113 h 1684"/>
              <a:gd name="T6" fmla="*/ 1255 w 2654"/>
              <a:gd name="T7" fmla="*/ 113 h 1684"/>
              <a:gd name="T8" fmla="*/ 1164 w 2654"/>
              <a:gd name="T9" fmla="*/ 68 h 1684"/>
              <a:gd name="T10" fmla="*/ 1163 w 2654"/>
              <a:gd name="T11" fmla="*/ 68 h 1684"/>
              <a:gd name="T12" fmla="*/ 1163 w 2654"/>
              <a:gd name="T13" fmla="*/ 68 h 1684"/>
              <a:gd name="T14" fmla="*/ 1163 w 2654"/>
              <a:gd name="T15" fmla="*/ 68 h 1684"/>
              <a:gd name="T16" fmla="*/ 802 w 2654"/>
              <a:gd name="T17" fmla="*/ 6 h 1684"/>
              <a:gd name="T18" fmla="*/ 802 w 2654"/>
              <a:gd name="T19" fmla="*/ 6 h 1684"/>
              <a:gd name="T20" fmla="*/ 7 w 2654"/>
              <a:gd name="T21" fmla="*/ 833 h 1684"/>
              <a:gd name="T22" fmla="*/ 7 w 2654"/>
              <a:gd name="T23" fmla="*/ 833 h 1684"/>
              <a:gd name="T24" fmla="*/ 845 w 2654"/>
              <a:gd name="T25" fmla="*/ 1683 h 1684"/>
              <a:gd name="T26" fmla="*/ 845 w 2654"/>
              <a:gd name="T27" fmla="*/ 1683 h 1684"/>
              <a:gd name="T28" fmla="*/ 1166 w 2654"/>
              <a:gd name="T29" fmla="*/ 1620 h 1684"/>
              <a:gd name="T30" fmla="*/ 1163 w 2654"/>
              <a:gd name="T31" fmla="*/ 1622 h 1684"/>
              <a:gd name="T32" fmla="*/ 1196 w 2654"/>
              <a:gd name="T33" fmla="*/ 1606 h 1684"/>
              <a:gd name="T34" fmla="*/ 1196 w 2654"/>
              <a:gd name="T35" fmla="*/ 1606 h 1684"/>
              <a:gd name="T36" fmla="*/ 1225 w 2654"/>
              <a:gd name="T37" fmla="*/ 1592 h 1684"/>
              <a:gd name="T38" fmla="*/ 1836 w 2654"/>
              <a:gd name="T39" fmla="*/ 1296 h 1684"/>
              <a:gd name="T40" fmla="*/ 2561 w 2654"/>
              <a:gd name="T41" fmla="*/ 953 h 1684"/>
              <a:gd name="T42" fmla="*/ 2561 w 2654"/>
              <a:gd name="T43" fmla="*/ 953 h 1684"/>
              <a:gd name="T44" fmla="*/ 2561 w 2654"/>
              <a:gd name="T45" fmla="*/ 735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4" h="1684">
                <a:moveTo>
                  <a:pt x="2561" y="735"/>
                </a:moveTo>
                <a:lnTo>
                  <a:pt x="1719" y="337"/>
                </a:lnTo>
                <a:lnTo>
                  <a:pt x="1255" y="113"/>
                </a:lnTo>
                <a:lnTo>
                  <a:pt x="1255" y="113"/>
                </a:lnTo>
                <a:cubicBezTo>
                  <a:pt x="1225" y="96"/>
                  <a:pt x="1195" y="81"/>
                  <a:pt x="1164" y="68"/>
                </a:cubicBezTo>
                <a:lnTo>
                  <a:pt x="1163" y="68"/>
                </a:lnTo>
                <a:lnTo>
                  <a:pt x="1163" y="68"/>
                </a:lnTo>
                <a:lnTo>
                  <a:pt x="1163" y="68"/>
                </a:lnTo>
                <a:cubicBezTo>
                  <a:pt x="1053" y="22"/>
                  <a:pt x="930" y="0"/>
                  <a:pt x="802" y="6"/>
                </a:cubicBezTo>
                <a:lnTo>
                  <a:pt x="802" y="6"/>
                </a:lnTo>
                <a:cubicBezTo>
                  <a:pt x="364" y="29"/>
                  <a:pt x="13" y="394"/>
                  <a:pt x="7" y="833"/>
                </a:cubicBezTo>
                <a:lnTo>
                  <a:pt x="7" y="833"/>
                </a:lnTo>
                <a:cubicBezTo>
                  <a:pt x="0" y="1301"/>
                  <a:pt x="379" y="1683"/>
                  <a:pt x="845" y="1683"/>
                </a:cubicBezTo>
                <a:lnTo>
                  <a:pt x="845" y="1683"/>
                </a:lnTo>
                <a:cubicBezTo>
                  <a:pt x="959" y="1683"/>
                  <a:pt x="1067" y="1660"/>
                  <a:pt x="1166" y="1620"/>
                </a:cubicBezTo>
                <a:lnTo>
                  <a:pt x="1163" y="1622"/>
                </a:lnTo>
                <a:lnTo>
                  <a:pt x="1196" y="1606"/>
                </a:lnTo>
                <a:lnTo>
                  <a:pt x="1196" y="1606"/>
                </a:lnTo>
                <a:cubicBezTo>
                  <a:pt x="1206" y="1602"/>
                  <a:pt x="1216" y="1597"/>
                  <a:pt x="1225" y="1592"/>
                </a:cubicBezTo>
                <a:lnTo>
                  <a:pt x="1836" y="1296"/>
                </a:lnTo>
                <a:lnTo>
                  <a:pt x="2561" y="953"/>
                </a:lnTo>
                <a:lnTo>
                  <a:pt x="2561" y="953"/>
                </a:lnTo>
                <a:cubicBezTo>
                  <a:pt x="2653" y="910"/>
                  <a:pt x="2653" y="779"/>
                  <a:pt x="2561" y="735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10" name="Freeform 386">
            <a:extLst>
              <a:ext uri="{FF2B5EF4-FFF2-40B4-BE49-F238E27FC236}">
                <a16:creationId xmlns:a16="http://schemas.microsoft.com/office/drawing/2014/main" id="{2C63BA96-34C0-2BEB-7845-1499CD08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529" y="4732351"/>
            <a:ext cx="1198966" cy="760806"/>
          </a:xfrm>
          <a:custGeom>
            <a:avLst/>
            <a:gdLst>
              <a:gd name="T0" fmla="*/ 2561 w 2654"/>
              <a:gd name="T1" fmla="*/ 735 h 1684"/>
              <a:gd name="T2" fmla="*/ 1719 w 2654"/>
              <a:gd name="T3" fmla="*/ 337 h 1684"/>
              <a:gd name="T4" fmla="*/ 1255 w 2654"/>
              <a:gd name="T5" fmla="*/ 112 h 1684"/>
              <a:gd name="T6" fmla="*/ 1255 w 2654"/>
              <a:gd name="T7" fmla="*/ 112 h 1684"/>
              <a:gd name="T8" fmla="*/ 1164 w 2654"/>
              <a:gd name="T9" fmla="*/ 68 h 1684"/>
              <a:gd name="T10" fmla="*/ 1163 w 2654"/>
              <a:gd name="T11" fmla="*/ 68 h 1684"/>
              <a:gd name="T12" fmla="*/ 1163 w 2654"/>
              <a:gd name="T13" fmla="*/ 68 h 1684"/>
              <a:gd name="T14" fmla="*/ 1163 w 2654"/>
              <a:gd name="T15" fmla="*/ 68 h 1684"/>
              <a:gd name="T16" fmla="*/ 802 w 2654"/>
              <a:gd name="T17" fmla="*/ 6 h 1684"/>
              <a:gd name="T18" fmla="*/ 802 w 2654"/>
              <a:gd name="T19" fmla="*/ 6 h 1684"/>
              <a:gd name="T20" fmla="*/ 7 w 2654"/>
              <a:gd name="T21" fmla="*/ 832 h 1684"/>
              <a:gd name="T22" fmla="*/ 7 w 2654"/>
              <a:gd name="T23" fmla="*/ 832 h 1684"/>
              <a:gd name="T24" fmla="*/ 845 w 2654"/>
              <a:gd name="T25" fmla="*/ 1683 h 1684"/>
              <a:gd name="T26" fmla="*/ 845 w 2654"/>
              <a:gd name="T27" fmla="*/ 1683 h 1684"/>
              <a:gd name="T28" fmla="*/ 1166 w 2654"/>
              <a:gd name="T29" fmla="*/ 1619 h 1684"/>
              <a:gd name="T30" fmla="*/ 1163 w 2654"/>
              <a:gd name="T31" fmla="*/ 1621 h 1684"/>
              <a:gd name="T32" fmla="*/ 1196 w 2654"/>
              <a:gd name="T33" fmla="*/ 1606 h 1684"/>
              <a:gd name="T34" fmla="*/ 1196 w 2654"/>
              <a:gd name="T35" fmla="*/ 1606 h 1684"/>
              <a:gd name="T36" fmla="*/ 1225 w 2654"/>
              <a:gd name="T37" fmla="*/ 1592 h 1684"/>
              <a:gd name="T38" fmla="*/ 1836 w 2654"/>
              <a:gd name="T39" fmla="*/ 1295 h 1684"/>
              <a:gd name="T40" fmla="*/ 2561 w 2654"/>
              <a:gd name="T41" fmla="*/ 953 h 1684"/>
              <a:gd name="T42" fmla="*/ 2561 w 2654"/>
              <a:gd name="T43" fmla="*/ 953 h 1684"/>
              <a:gd name="T44" fmla="*/ 2561 w 2654"/>
              <a:gd name="T45" fmla="*/ 735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4" h="1684">
                <a:moveTo>
                  <a:pt x="2561" y="735"/>
                </a:moveTo>
                <a:lnTo>
                  <a:pt x="1719" y="337"/>
                </a:lnTo>
                <a:lnTo>
                  <a:pt x="1255" y="112"/>
                </a:lnTo>
                <a:lnTo>
                  <a:pt x="1255" y="112"/>
                </a:lnTo>
                <a:cubicBezTo>
                  <a:pt x="1225" y="96"/>
                  <a:pt x="1195" y="80"/>
                  <a:pt x="1164" y="68"/>
                </a:cubicBezTo>
                <a:lnTo>
                  <a:pt x="1163" y="68"/>
                </a:lnTo>
                <a:lnTo>
                  <a:pt x="1163" y="68"/>
                </a:lnTo>
                <a:lnTo>
                  <a:pt x="1163" y="68"/>
                </a:lnTo>
                <a:cubicBezTo>
                  <a:pt x="1053" y="22"/>
                  <a:pt x="930" y="0"/>
                  <a:pt x="802" y="6"/>
                </a:cubicBezTo>
                <a:lnTo>
                  <a:pt x="802" y="6"/>
                </a:lnTo>
                <a:cubicBezTo>
                  <a:pt x="364" y="28"/>
                  <a:pt x="13" y="392"/>
                  <a:pt x="7" y="832"/>
                </a:cubicBezTo>
                <a:lnTo>
                  <a:pt x="7" y="832"/>
                </a:lnTo>
                <a:cubicBezTo>
                  <a:pt x="0" y="1301"/>
                  <a:pt x="379" y="1683"/>
                  <a:pt x="845" y="1683"/>
                </a:cubicBezTo>
                <a:lnTo>
                  <a:pt x="845" y="1683"/>
                </a:lnTo>
                <a:cubicBezTo>
                  <a:pt x="959" y="1683"/>
                  <a:pt x="1067" y="1660"/>
                  <a:pt x="1166" y="1619"/>
                </a:cubicBezTo>
                <a:lnTo>
                  <a:pt x="1163" y="1621"/>
                </a:lnTo>
                <a:lnTo>
                  <a:pt x="1196" y="1606"/>
                </a:lnTo>
                <a:lnTo>
                  <a:pt x="1196" y="1606"/>
                </a:lnTo>
                <a:cubicBezTo>
                  <a:pt x="1206" y="1601"/>
                  <a:pt x="1216" y="1597"/>
                  <a:pt x="1225" y="1592"/>
                </a:cubicBezTo>
                <a:lnTo>
                  <a:pt x="1836" y="1295"/>
                </a:lnTo>
                <a:lnTo>
                  <a:pt x="2561" y="953"/>
                </a:lnTo>
                <a:lnTo>
                  <a:pt x="2561" y="953"/>
                </a:lnTo>
                <a:cubicBezTo>
                  <a:pt x="2653" y="910"/>
                  <a:pt x="2653" y="778"/>
                  <a:pt x="2561" y="73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BE60FB4-0274-3439-02BC-C1C1148ABB82}"/>
              </a:ext>
            </a:extLst>
          </p:cNvPr>
          <p:cNvSpPr txBox="1"/>
          <p:nvPr/>
        </p:nvSpPr>
        <p:spPr>
          <a:xfrm>
            <a:off x="2010684" y="1674894"/>
            <a:ext cx="3570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  <a:cs typeface="Poppins" panose="00000500000000000000" pitchFamily="2" charset="0"/>
              </a:rPr>
              <a:t>CÓPIA INTEGRAL DOS AUTOS DE ORIGEM</a:t>
            </a:r>
            <a:endParaRPr lang="en-US" sz="2500" b="1" spc="-35" dirty="0">
              <a:solidFill>
                <a:schemeClr val="accent1">
                  <a:lumMod val="50000"/>
                </a:schemeClr>
              </a:solidFill>
              <a:latin typeface="Calibri (Corpo)"/>
              <a:cs typeface="Poppins" panose="00000500000000000000" pitchFamily="2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EC53A97-0817-50A5-3550-8E68B2DDDAC2}"/>
              </a:ext>
            </a:extLst>
          </p:cNvPr>
          <p:cNvSpPr txBox="1"/>
          <p:nvPr/>
        </p:nvSpPr>
        <p:spPr>
          <a:xfrm>
            <a:off x="7674770" y="1899704"/>
            <a:ext cx="3048839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2500" b="1" spc="-35" dirty="0">
                <a:solidFill>
                  <a:schemeClr val="accent4">
                    <a:lumMod val="75000"/>
                  </a:schemeClr>
                </a:solidFill>
                <a:latin typeface="Calibri (Corpo)"/>
                <a:cs typeface="Poppins" panose="00000500000000000000" pitchFamily="2" charset="0"/>
              </a:rPr>
              <a:t>DRE e CAGED</a:t>
            </a:r>
            <a:endParaRPr lang="en-US" sz="2500" spc="-35" dirty="0">
              <a:solidFill>
                <a:schemeClr val="accent4">
                  <a:lumMod val="75000"/>
                </a:schemeClr>
              </a:solidFill>
              <a:latin typeface="Calibri (Corpo)"/>
              <a:cs typeface="Poppins" panose="00000500000000000000" pitchFamily="2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A590BEE3-29B3-BF3E-1647-D229DB7A1F7C}"/>
              </a:ext>
            </a:extLst>
          </p:cNvPr>
          <p:cNvSpPr txBox="1"/>
          <p:nvPr/>
        </p:nvSpPr>
        <p:spPr>
          <a:xfrm>
            <a:off x="2039844" y="3449116"/>
            <a:ext cx="3859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pt-BR" sz="25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libri (Corpo)"/>
                <a:cs typeface="Poppins" panose="00000500000000000000" pitchFamily="2" charset="0"/>
              </a:rPr>
              <a:t>LEGISLAÇÕES</a:t>
            </a:r>
            <a:endParaRPr lang="en-US" sz="2500" b="1" spc="-35" dirty="0">
              <a:solidFill>
                <a:schemeClr val="accent2">
                  <a:lumMod val="75000"/>
                </a:schemeClr>
              </a:solidFill>
              <a:latin typeface="Calibri (Corpo)"/>
              <a:cs typeface="Poppins" panose="00000500000000000000" pitchFamily="2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2A250B0-24B4-6C2A-EB76-9A23BC58182E}"/>
              </a:ext>
            </a:extLst>
          </p:cNvPr>
          <p:cNvSpPr txBox="1"/>
          <p:nvPr/>
        </p:nvSpPr>
        <p:spPr>
          <a:xfrm>
            <a:off x="7674770" y="3142551"/>
            <a:ext cx="4442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35" dirty="0">
                <a:solidFill>
                  <a:schemeClr val="accent5">
                    <a:lumMod val="50000"/>
                  </a:schemeClr>
                </a:solidFill>
                <a:latin typeface="Calibri (Corpo)"/>
                <a:cs typeface="Poppins" panose="00000500000000000000" pitchFamily="2" charset="0"/>
              </a:rPr>
              <a:t>RECOLHIMENTOS (IRPJ E CSSLL)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105B82E-515D-AEC9-AD75-FEC4B2B5C970}"/>
              </a:ext>
            </a:extLst>
          </p:cNvPr>
          <p:cNvSpPr txBox="1"/>
          <p:nvPr/>
        </p:nvSpPr>
        <p:spPr>
          <a:xfrm>
            <a:off x="7674770" y="4484863"/>
            <a:ext cx="41848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35" dirty="0">
                <a:solidFill>
                  <a:schemeClr val="accent6">
                    <a:lumMod val="50000"/>
                  </a:schemeClr>
                </a:solidFill>
                <a:latin typeface="Calibri (Corpo)"/>
                <a:cs typeface="Poppins" panose="00000500000000000000" pitchFamily="2" charset="0"/>
              </a:rPr>
              <a:t>PLANO DE CONTAS, RELATÓRIOS CONTÁBEIS, FISCAIS  E COMPROVANTES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3DD815C-A9AF-51B2-AC48-4B752794AE6F}"/>
              </a:ext>
            </a:extLst>
          </p:cNvPr>
          <p:cNvSpPr txBox="1"/>
          <p:nvPr/>
        </p:nvSpPr>
        <p:spPr>
          <a:xfrm>
            <a:off x="693693" y="1641487"/>
            <a:ext cx="1203565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5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TD.01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1262A06E-BB74-6590-E2DC-C83839C0752A}"/>
              </a:ext>
            </a:extLst>
          </p:cNvPr>
          <p:cNvSpPr txBox="1"/>
          <p:nvPr/>
        </p:nvSpPr>
        <p:spPr>
          <a:xfrm>
            <a:off x="2065157" y="4868691"/>
            <a:ext cx="3689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Calibri (Corpo)"/>
                <a:cs typeface="Poppins" panose="00000500000000000000" pitchFamily="2" charset="0"/>
              </a:rPr>
              <a:t>PROJETOS E COMPROVANTES</a:t>
            </a:r>
            <a:endParaRPr lang="en-US" sz="2500" b="1" spc="-35" dirty="0">
              <a:solidFill>
                <a:schemeClr val="bg1">
                  <a:lumMod val="50000"/>
                </a:schemeClr>
              </a:solidFill>
              <a:latin typeface="Calibri (Corpo)"/>
              <a:cs typeface="Poppins" panose="00000500000000000000" pitchFamily="2" charset="0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F9685779-9155-E6AD-47F2-4F0B22F69DD0}"/>
              </a:ext>
            </a:extLst>
          </p:cNvPr>
          <p:cNvSpPr txBox="1"/>
          <p:nvPr/>
        </p:nvSpPr>
        <p:spPr>
          <a:xfrm>
            <a:off x="669600" y="3228473"/>
            <a:ext cx="1203565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5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TD.02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F15A5CD1-42AE-7C06-85A7-01BD1A33733E}"/>
              </a:ext>
            </a:extLst>
          </p:cNvPr>
          <p:cNvSpPr txBox="1"/>
          <p:nvPr/>
        </p:nvSpPr>
        <p:spPr>
          <a:xfrm>
            <a:off x="634795" y="4815459"/>
            <a:ext cx="1203565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5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TD.03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10964DC9-338F-2448-20B9-4890E23C59B8}"/>
              </a:ext>
            </a:extLst>
          </p:cNvPr>
          <p:cNvSpPr txBox="1"/>
          <p:nvPr/>
        </p:nvSpPr>
        <p:spPr>
          <a:xfrm>
            <a:off x="6142446" y="1640502"/>
            <a:ext cx="1203565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5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TD.04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CB5A8300-7D54-DAAE-46DA-3C59191764FC}"/>
              </a:ext>
            </a:extLst>
          </p:cNvPr>
          <p:cNvSpPr txBox="1"/>
          <p:nvPr/>
        </p:nvSpPr>
        <p:spPr>
          <a:xfrm>
            <a:off x="6197715" y="3256364"/>
            <a:ext cx="1203565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5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TD.05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56FB45C8-4C4D-F3FB-59AA-51551D0A7273}"/>
              </a:ext>
            </a:extLst>
          </p:cNvPr>
          <p:cNvSpPr txBox="1"/>
          <p:nvPr/>
        </p:nvSpPr>
        <p:spPr>
          <a:xfrm>
            <a:off x="6095850" y="4741725"/>
            <a:ext cx="1203565" cy="63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5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TD.06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26369322-6401-05DC-23F2-B2C190FBEDA7}"/>
              </a:ext>
            </a:extLst>
          </p:cNvPr>
          <p:cNvSpPr txBox="1"/>
          <p:nvPr/>
        </p:nvSpPr>
        <p:spPr>
          <a:xfrm>
            <a:off x="191534" y="6021056"/>
            <a:ext cx="12191999" cy="609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pc="-35" dirty="0">
                <a:solidFill>
                  <a:schemeClr val="accent5">
                    <a:lumMod val="50000"/>
                  </a:schemeClr>
                </a:solidFill>
                <a:latin typeface="Calibri (Corpo)"/>
                <a:cs typeface="Poppins" panose="00000500000000000000" pitchFamily="2" charset="0"/>
              </a:rPr>
              <a:t>PERÍODO DE 2012 A 2019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80C9870-0890-6812-C3E6-6F74A2992964}"/>
              </a:ext>
            </a:extLst>
          </p:cNvPr>
          <p:cNvCxnSpPr>
            <a:cxnSpLocks/>
          </p:cNvCxnSpPr>
          <p:nvPr/>
        </p:nvCxnSpPr>
        <p:spPr>
          <a:xfrm flipH="1">
            <a:off x="6096151" y="1119116"/>
            <a:ext cx="18046" cy="48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12ADDDA8-88C3-5DC3-BD56-94C254433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9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7869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FINALIDADE DA PERÍCIA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4D2E8CB8-6E4F-5D35-105C-CC6FEA83A897}"/>
              </a:ext>
            </a:extLst>
          </p:cNvPr>
          <p:cNvSpPr txBox="1"/>
          <p:nvPr/>
        </p:nvSpPr>
        <p:spPr>
          <a:xfrm>
            <a:off x="250743" y="1291136"/>
            <a:ext cx="11445387" cy="460267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(i) </a:t>
            </a:r>
            <a:r>
              <a:rPr lang="pt-BR" sz="1800" i="1" u="sng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verificar </a:t>
            </a:r>
            <a:r>
              <a:rPr lang="pt-B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loco</a:t>
            </a:r>
            <a:r>
              <a:rPr lang="pt-BR" sz="1800" i="1" u="sng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 e atestar os investimentos feitos na planta industrial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 da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Autora em (Cidade) e os projetos de expansão e modernização ainda previstos de serem realizados com os recursos decorrentes do FOMENTAR;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(ii) </a:t>
            </a:r>
            <a:r>
              <a:rPr lang="pt-BR" sz="1800" i="1" u="sng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o valor dos incentivos obtidos pela Autora no âmbito do programa FOMENTAR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do Estado de Goiás e o quanto desses incentivos foram aplicados pela Autora nos investimentos previstos na expansão do seu empreendimento em (Cidade);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(</a:t>
            </a:r>
            <a:r>
              <a:rPr lang="pt-BR" sz="1800" b="1" i="1" dirty="0" err="1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iii</a:t>
            </a:r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)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que a Autora é a beneficiária da subvenção e titular do empreendimento realizado em (Cidade);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(</a:t>
            </a:r>
            <a:r>
              <a:rPr lang="pt-BR" sz="1800" b="1" i="1" dirty="0" err="1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iv</a:t>
            </a:r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)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o </a:t>
            </a:r>
            <a:r>
              <a:rPr lang="pt-BR" sz="1800" b="1" i="1" u="sng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valor de IRPJ e CSLL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recolhido a maior pela Autora nos </a:t>
            </a:r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cinco anos anteriores ao ajuizamento da presente ação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e que deve ser restituído, com os acréscimos legais, </a:t>
            </a:r>
            <a:r>
              <a:rPr lang="pt-BR" sz="1800" i="1" u="sng" dirty="0">
                <a:effectLst/>
                <a:highlight>
                  <a:srgbClr val="FFFF66"/>
                </a:highlight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por ter a Autora incluído o valor dos incentivos do FOMENTAR equivocadamente na base de cálculo desses tributos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; e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(v) 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comprovar a destinação dos recursos obtidos pela Autora no FOMENTAR em investimentos na sua planta em (</a:t>
            </a:r>
            <a:r>
              <a:rPr lang="pt-BR" sz="1800" i="1" dirty="0">
                <a:effectLst/>
                <a:highlight>
                  <a:srgbClr val="FFFF00"/>
                </a:highlight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Cidade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), bem como indicar de forma específica os investimentos planejados com os recursos a serem obtidos nos próximos anos, demonstrando assim a utilização desses recursos como </a:t>
            </a:r>
            <a:r>
              <a:rPr lang="pt-BR" sz="1800" i="1" u="sng" dirty="0">
                <a:effectLst/>
                <a:highlight>
                  <a:srgbClr val="FFFF66"/>
                </a:highlight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subvenção para investimento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700" b="1" spc="-15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F06F192D-CBC4-685F-3981-E1856C74E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4125" cy="9427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6528" y="154052"/>
            <a:ext cx="8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QUESITOS nº 01 (REQUERIDO)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56F1-C18C-1462-3ACA-0B2F34C3F2E6}"/>
              </a:ext>
            </a:extLst>
          </p:cNvPr>
          <p:cNvSpPr txBox="1"/>
          <p:nvPr/>
        </p:nvSpPr>
        <p:spPr>
          <a:xfrm>
            <a:off x="227596" y="1082481"/>
            <a:ext cx="11510681" cy="923330"/>
          </a:xfrm>
          <a:prstGeom prst="rect">
            <a:avLst/>
          </a:prstGeom>
          <a:solidFill>
            <a:srgbClr val="F4F9F1"/>
          </a:solidFill>
        </p:spPr>
        <p:txBody>
          <a:bodyPr wrap="square">
            <a:spAutoFit/>
          </a:bodyPr>
          <a:lstStyle/>
          <a:p>
            <a:pPr marL="180340" indent="-180340" algn="just"/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Quesito nº 1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 Quais foram os montantes dos empréstimos contraídos, objetos do aludido programa FOMENTAR, em que data foram contratados e como foram contabilizados pela empresa? Detalhar separadamente, os acordos celebrados em 2004 e em 2013.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CED93E-A0FE-C4E6-5CFB-36BB8D31A03F}"/>
              </a:ext>
            </a:extLst>
          </p:cNvPr>
          <p:cNvSpPr txBox="1"/>
          <p:nvPr/>
        </p:nvSpPr>
        <p:spPr>
          <a:xfrm>
            <a:off x="295834" y="4831384"/>
            <a:ext cx="460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TERMO DE ACORDO DE REGIME ESPECIAL  (TARE Nº 0XX/0X-GSF)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350DE9-75ED-B5CB-5BA7-DFD3401DABD0}"/>
              </a:ext>
            </a:extLst>
          </p:cNvPr>
          <p:cNvSpPr txBox="1"/>
          <p:nvPr/>
        </p:nvSpPr>
        <p:spPr>
          <a:xfrm>
            <a:off x="227596" y="5696966"/>
            <a:ext cx="4709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TERMO DE ACORDO DE REGIME ESPECIAL </a:t>
            </a:r>
          </a:p>
          <a:p>
            <a:pPr algn="just"/>
            <a:r>
              <a:rPr lang="pt-BR" b="1" i="1" dirty="0">
                <a:solidFill>
                  <a:srgbClr val="000000"/>
                </a:solidFill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TARE Nº 00X-XXX/20XXGSF)</a:t>
            </a:r>
            <a:r>
              <a:rPr lang="pt-BR" sz="1100" b="1" i="1" dirty="0">
                <a:effectLst/>
                <a:latin typeface="CrimsonText-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A57632-1F54-05B9-8642-C70C5853066E}"/>
              </a:ext>
            </a:extLst>
          </p:cNvPr>
          <p:cNvSpPr txBox="1"/>
          <p:nvPr/>
        </p:nvSpPr>
        <p:spPr>
          <a:xfrm>
            <a:off x="367587" y="2465120"/>
            <a:ext cx="4344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Montante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39249-5131-A9CB-6398-BF3FFCC3ECED}"/>
              </a:ext>
            </a:extLst>
          </p:cNvPr>
          <p:cNvSpPr txBox="1"/>
          <p:nvPr/>
        </p:nvSpPr>
        <p:spPr>
          <a:xfrm>
            <a:off x="5465020" y="2050799"/>
            <a:ext cx="4344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Contabilização</a:t>
            </a:r>
            <a:endParaRPr lang="pt-BR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4E758AD-EBA7-4254-D678-EB4CD16D3E32}"/>
              </a:ext>
            </a:extLst>
          </p:cNvPr>
          <p:cNvSpPr txBox="1"/>
          <p:nvPr/>
        </p:nvSpPr>
        <p:spPr>
          <a:xfrm>
            <a:off x="189288" y="4242801"/>
            <a:ext cx="4709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c) Detalhamento dos acordos (TARE)</a:t>
            </a:r>
            <a:endParaRPr lang="pt-BR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C6E8D58-32EB-A03C-72B8-2393C2CCC31A}"/>
              </a:ext>
            </a:extLst>
          </p:cNvPr>
          <p:cNvSpPr txBox="1"/>
          <p:nvPr/>
        </p:nvSpPr>
        <p:spPr>
          <a:xfrm>
            <a:off x="367587" y="2026704"/>
            <a:ext cx="264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Síntese da resposta</a:t>
            </a:r>
            <a:r>
              <a:rPr lang="pt-BR" sz="1800" i="1" dirty="0">
                <a:effectLst/>
                <a:latin typeface="CrimsonText-Roman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C3D0550-962E-B230-2A71-89676C93CBF2}"/>
              </a:ext>
            </a:extLst>
          </p:cNvPr>
          <p:cNvCxnSpPr>
            <a:cxnSpLocks/>
          </p:cNvCxnSpPr>
          <p:nvPr/>
        </p:nvCxnSpPr>
        <p:spPr>
          <a:xfrm flipH="1">
            <a:off x="5215841" y="1896867"/>
            <a:ext cx="18046" cy="480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E09D2AA-9D88-0CE3-D8FC-5D06AD01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21390"/>
              </p:ext>
            </p:extLst>
          </p:nvPr>
        </p:nvGraphicFramePr>
        <p:xfrm>
          <a:off x="5254148" y="2573984"/>
          <a:ext cx="6642017" cy="3877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323">
                  <a:extLst>
                    <a:ext uri="{9D8B030D-6E8A-4147-A177-3AD203B41FA5}">
                      <a16:colId xmlns:a16="http://schemas.microsoft.com/office/drawing/2014/main" val="1160904595"/>
                    </a:ext>
                  </a:extLst>
                </a:gridCol>
                <a:gridCol w="1616576">
                  <a:extLst>
                    <a:ext uri="{9D8B030D-6E8A-4147-A177-3AD203B41FA5}">
                      <a16:colId xmlns:a16="http://schemas.microsoft.com/office/drawing/2014/main" val="1220542674"/>
                    </a:ext>
                  </a:extLst>
                </a:gridCol>
                <a:gridCol w="2641578">
                  <a:extLst>
                    <a:ext uri="{9D8B030D-6E8A-4147-A177-3AD203B41FA5}">
                      <a16:colId xmlns:a16="http://schemas.microsoft.com/office/drawing/2014/main" val="2038453020"/>
                    </a:ext>
                  </a:extLst>
                </a:gridCol>
                <a:gridCol w="1802540">
                  <a:extLst>
                    <a:ext uri="{9D8B030D-6E8A-4147-A177-3AD203B41FA5}">
                      <a16:colId xmlns:a16="http://schemas.microsoft.com/office/drawing/2014/main" val="572789573"/>
                    </a:ext>
                  </a:extLst>
                </a:gridCol>
              </a:tblGrid>
              <a:tr h="2662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Lançamento Contábil Receita Fomentar (por Ano-calendário)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3549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effectLst/>
                        </a:rPr>
                        <a:t>Conta Contábil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effectLst/>
                        </a:rPr>
                        <a:t>Descrição 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effectLst/>
                        </a:rPr>
                        <a:t> Valor 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69828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14.833.743,12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92823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19.728.563,89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08539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25.505.403,34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52290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55109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Recuperação de Despesas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  9.660.378,60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88246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Outras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  8.723.974,22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372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Outras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28.711.477,14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34303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22.002.545,14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97319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      16.769.529,60 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89391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18.045.491,11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51450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>
                          <a:effectLst/>
                        </a:rPr>
                        <a:t>Receitas Diversas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26.937.569,57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94480"/>
                  </a:ext>
                </a:extLst>
              </a:tr>
              <a:tr h="2662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2990000900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Receitas Diversas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dirty="0">
                          <a:effectLst/>
                        </a:rPr>
                        <a:t>      14.411.456,69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58182"/>
                  </a:ext>
                </a:extLst>
              </a:tr>
              <a:tr h="2662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SOMA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   205.330.132,42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84621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4F7EA3B-919F-FFF8-5BC8-843BEA779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1598"/>
              </p:ext>
            </p:extLst>
          </p:nvPr>
        </p:nvGraphicFramePr>
        <p:xfrm>
          <a:off x="189288" y="2944390"/>
          <a:ext cx="4988246" cy="107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48">
                  <a:extLst>
                    <a:ext uri="{9D8B030D-6E8A-4147-A177-3AD203B41FA5}">
                      <a16:colId xmlns:a16="http://schemas.microsoft.com/office/drawing/2014/main" val="2041132536"/>
                    </a:ext>
                  </a:extLst>
                </a:gridCol>
                <a:gridCol w="1041727">
                  <a:extLst>
                    <a:ext uri="{9D8B030D-6E8A-4147-A177-3AD203B41FA5}">
                      <a16:colId xmlns:a16="http://schemas.microsoft.com/office/drawing/2014/main" val="3031725873"/>
                    </a:ext>
                  </a:extLst>
                </a:gridCol>
                <a:gridCol w="1483171">
                  <a:extLst>
                    <a:ext uri="{9D8B030D-6E8A-4147-A177-3AD203B41FA5}">
                      <a16:colId xmlns:a16="http://schemas.microsoft.com/office/drawing/2014/main" val="805031854"/>
                    </a:ext>
                  </a:extLst>
                </a:gridCol>
              </a:tblGrid>
              <a:tr h="21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200" dirty="0">
                          <a:effectLst/>
                        </a:rPr>
                        <a:t>DESCRIÇÃO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200" dirty="0">
                          <a:effectLst/>
                        </a:rPr>
                        <a:t>DATA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200" dirty="0">
                          <a:effectLst/>
                        </a:rPr>
                        <a:t>VALOR (R$)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63630"/>
                  </a:ext>
                </a:extLst>
              </a:tr>
              <a:tr h="21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 1. TARE Nº 00X/200X-GSF 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29/12/2004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     67.803.726,30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89560"/>
                  </a:ext>
                </a:extLst>
              </a:tr>
              <a:tr h="21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 2. TARE Nº 00X-1/20XX-GSF 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07/10/2013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   413.542.567,29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70394"/>
                  </a:ext>
                </a:extLst>
              </a:tr>
              <a:tr h="43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500" b="1" dirty="0">
                          <a:solidFill>
                            <a:schemeClr val="bg1"/>
                          </a:solidFill>
                          <a:effectLst/>
                        </a:rPr>
                        <a:t> 3. Soma (1+2=3) 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1500" b="1" dirty="0">
                          <a:solidFill>
                            <a:schemeClr val="bg1"/>
                          </a:solidFill>
                          <a:effectLst/>
                        </a:rPr>
                        <a:t>   481.346.293,59 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39614"/>
                  </a:ext>
                </a:extLst>
              </a:tr>
            </a:tbl>
          </a:graphicData>
        </a:graphic>
      </p:graphicFrame>
      <p:pic>
        <p:nvPicPr>
          <p:cNvPr id="3" name="Imagem 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12888DC1-32FE-E0E7-F357-27BAD0519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-1065802"/>
            <a:ext cx="3326204" cy="3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47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4574</Words>
  <Application>Microsoft Office PowerPoint</Application>
  <PresentationFormat>Widescreen</PresentationFormat>
  <Paragraphs>580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(Corpo)</vt:lpstr>
      <vt:lpstr>Calibri Light</vt:lpstr>
      <vt:lpstr>Cambria</vt:lpstr>
      <vt:lpstr>CrimsonText-Roman</vt:lpstr>
      <vt:lpstr>DM Sans</vt:lpstr>
      <vt:lpstr>Poppins</vt:lpstr>
      <vt:lpstr>Times New Roman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João Luis Aguiar</cp:lastModifiedBy>
  <cp:revision>62</cp:revision>
  <dcterms:created xsi:type="dcterms:W3CDTF">2018-11-20T20:04:37Z</dcterms:created>
  <dcterms:modified xsi:type="dcterms:W3CDTF">2023-10-31T13:56:34Z</dcterms:modified>
</cp:coreProperties>
</file>