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9" r:id="rId12"/>
    <p:sldId id="258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0uGrBExOhWQThzvhlPFXGuu1a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lene Gaivota" userId="984381f8d6368684" providerId="LiveId" clId="{E78E90A2-FF19-4550-BBD3-DAEBD0CA674E}"/>
    <pc:docChg chg="undo custSel addSld modSld">
      <pc:chgData name="Edilene Gaivota" userId="984381f8d6368684" providerId="LiveId" clId="{E78E90A2-FF19-4550-BBD3-DAEBD0CA674E}" dt="2021-06-08T17:21:14.944" v="1601" actId="1076"/>
      <pc:docMkLst>
        <pc:docMk/>
      </pc:docMkLst>
      <pc:sldChg chg="modSp mod">
        <pc:chgData name="Edilene Gaivota" userId="984381f8d6368684" providerId="LiveId" clId="{E78E90A2-FF19-4550-BBD3-DAEBD0CA674E}" dt="2021-06-08T17:21:14.944" v="1601" actId="1076"/>
        <pc:sldMkLst>
          <pc:docMk/>
          <pc:sldMk cId="0" sldId="256"/>
        </pc:sldMkLst>
        <pc:spChg chg="mod">
          <ac:chgData name="Edilene Gaivota" userId="984381f8d6368684" providerId="LiveId" clId="{E78E90A2-FF19-4550-BBD3-DAEBD0CA674E}" dt="2021-06-08T17:21:14.944" v="1601" actId="1076"/>
          <ac:spMkLst>
            <pc:docMk/>
            <pc:sldMk cId="0" sldId="256"/>
            <ac:spMk id="85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20:14.337" v="1544" actId="478"/>
        <pc:sldMkLst>
          <pc:docMk/>
          <pc:sldMk cId="0" sldId="257"/>
        </pc:sldMkLst>
        <pc:spChg chg="del">
          <ac:chgData name="Edilene Gaivota" userId="984381f8d6368684" providerId="LiveId" clId="{E78E90A2-FF19-4550-BBD3-DAEBD0CA674E}" dt="2021-06-08T17:20:14.337" v="1544" actId="478"/>
          <ac:spMkLst>
            <pc:docMk/>
            <pc:sldMk cId="0" sldId="257"/>
            <ac:spMk id="94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20:10.112" v="1543" actId="478"/>
        <pc:sldMkLst>
          <pc:docMk/>
          <pc:sldMk cId="355959280" sldId="260"/>
        </pc:sldMkLst>
        <pc:spChg chg="del">
          <ac:chgData name="Edilene Gaivota" userId="984381f8d6368684" providerId="LiveId" clId="{E78E90A2-FF19-4550-BBD3-DAEBD0CA674E}" dt="2021-06-08T17:20:10.112" v="1543" actId="478"/>
          <ac:spMkLst>
            <pc:docMk/>
            <pc:sldMk cId="355959280" sldId="260"/>
            <ac:spMk id="94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19:53.875" v="1540" actId="478"/>
        <pc:sldMkLst>
          <pc:docMk/>
          <pc:sldMk cId="3365395603" sldId="261"/>
        </pc:sldMkLst>
        <pc:spChg chg="del">
          <ac:chgData name="Edilene Gaivota" userId="984381f8d6368684" providerId="LiveId" clId="{E78E90A2-FF19-4550-BBD3-DAEBD0CA674E}" dt="2021-06-08T17:19:53.875" v="1540" actId="478"/>
          <ac:spMkLst>
            <pc:docMk/>
            <pc:sldMk cId="3365395603" sldId="261"/>
            <ac:spMk id="94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20:03.109" v="1542" actId="478"/>
        <pc:sldMkLst>
          <pc:docMk/>
          <pc:sldMk cId="2795465073" sldId="262"/>
        </pc:sldMkLst>
        <pc:spChg chg="del">
          <ac:chgData name="Edilene Gaivota" userId="984381f8d6368684" providerId="LiveId" clId="{E78E90A2-FF19-4550-BBD3-DAEBD0CA674E}" dt="2021-06-08T17:20:03.109" v="1542" actId="478"/>
          <ac:spMkLst>
            <pc:docMk/>
            <pc:sldMk cId="2795465073" sldId="262"/>
            <ac:spMk id="94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19:58.264" v="1541" actId="478"/>
        <pc:sldMkLst>
          <pc:docMk/>
          <pc:sldMk cId="3484309641" sldId="263"/>
        </pc:sldMkLst>
        <pc:spChg chg="del">
          <ac:chgData name="Edilene Gaivota" userId="984381f8d6368684" providerId="LiveId" clId="{E78E90A2-FF19-4550-BBD3-DAEBD0CA674E}" dt="2021-06-08T17:19:58.264" v="1541" actId="478"/>
          <ac:spMkLst>
            <pc:docMk/>
            <pc:sldMk cId="3484309641" sldId="263"/>
            <ac:spMk id="94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19:46.699" v="1539" actId="478"/>
        <pc:sldMkLst>
          <pc:docMk/>
          <pc:sldMk cId="1519054186" sldId="264"/>
        </pc:sldMkLst>
        <pc:spChg chg="del">
          <ac:chgData name="Edilene Gaivota" userId="984381f8d6368684" providerId="LiveId" clId="{E78E90A2-FF19-4550-BBD3-DAEBD0CA674E}" dt="2021-06-08T17:19:46.699" v="1539" actId="478"/>
          <ac:spMkLst>
            <pc:docMk/>
            <pc:sldMk cId="1519054186" sldId="264"/>
            <ac:spMk id="94" creationId="{00000000-0000-0000-0000-000000000000}"/>
          </ac:spMkLst>
        </pc:spChg>
      </pc:sldChg>
      <pc:sldChg chg="delSp mod">
        <pc:chgData name="Edilene Gaivota" userId="984381f8d6368684" providerId="LiveId" clId="{E78E90A2-FF19-4550-BBD3-DAEBD0CA674E}" dt="2021-06-08T17:19:40.200" v="1538" actId="478"/>
        <pc:sldMkLst>
          <pc:docMk/>
          <pc:sldMk cId="2335827526" sldId="265"/>
        </pc:sldMkLst>
        <pc:spChg chg="del">
          <ac:chgData name="Edilene Gaivota" userId="984381f8d6368684" providerId="LiveId" clId="{E78E90A2-FF19-4550-BBD3-DAEBD0CA674E}" dt="2021-06-08T17:19:40.200" v="1538" actId="478"/>
          <ac:spMkLst>
            <pc:docMk/>
            <pc:sldMk cId="2335827526" sldId="265"/>
            <ac:spMk id="94" creationId="{00000000-0000-0000-0000-000000000000}"/>
          </ac:spMkLst>
        </pc:spChg>
      </pc:sldChg>
      <pc:sldChg chg="delSp modSp mod">
        <pc:chgData name="Edilene Gaivota" userId="984381f8d6368684" providerId="LiveId" clId="{E78E90A2-FF19-4550-BBD3-DAEBD0CA674E}" dt="2021-06-08T17:19:34.405" v="1537" actId="1076"/>
        <pc:sldMkLst>
          <pc:docMk/>
          <pc:sldMk cId="2266749263" sldId="266"/>
        </pc:sldMkLst>
        <pc:spChg chg="del">
          <ac:chgData name="Edilene Gaivota" userId="984381f8d6368684" providerId="LiveId" clId="{E78E90A2-FF19-4550-BBD3-DAEBD0CA674E}" dt="2021-06-08T17:19:31.465" v="1536" actId="478"/>
          <ac:spMkLst>
            <pc:docMk/>
            <pc:sldMk cId="2266749263" sldId="266"/>
            <ac:spMk id="94" creationId="{00000000-0000-0000-0000-000000000000}"/>
          </ac:spMkLst>
        </pc:spChg>
        <pc:picChg chg="mod">
          <ac:chgData name="Edilene Gaivota" userId="984381f8d6368684" providerId="LiveId" clId="{E78E90A2-FF19-4550-BBD3-DAEBD0CA674E}" dt="2021-06-08T17:19:34.405" v="1537" actId="1076"/>
          <ac:picMkLst>
            <pc:docMk/>
            <pc:sldMk cId="2266749263" sldId="266"/>
            <ac:picMk id="91" creationId="{00000000-0000-0000-0000-000000000000}"/>
          </ac:picMkLst>
        </pc:picChg>
      </pc:sldChg>
      <pc:sldChg chg="delSp modSp mod modAnim">
        <pc:chgData name="Edilene Gaivota" userId="984381f8d6368684" providerId="LiveId" clId="{E78E90A2-FF19-4550-BBD3-DAEBD0CA674E}" dt="2021-06-08T17:18:20.891" v="1520" actId="478"/>
        <pc:sldMkLst>
          <pc:docMk/>
          <pc:sldMk cId="3124973909" sldId="267"/>
        </pc:sldMkLst>
        <pc:spChg chg="mod">
          <ac:chgData name="Edilene Gaivota" userId="984381f8d6368684" providerId="LiveId" clId="{E78E90A2-FF19-4550-BBD3-DAEBD0CA674E}" dt="2021-06-08T16:31:55.063" v="853" actId="1076"/>
          <ac:spMkLst>
            <pc:docMk/>
            <pc:sldMk cId="3124973909" sldId="267"/>
            <ac:spMk id="7" creationId="{9D126853-436F-4F2C-B4FC-567C235DA530}"/>
          </ac:spMkLst>
        </pc:spChg>
        <pc:spChg chg="mod">
          <ac:chgData name="Edilene Gaivota" userId="984381f8d6368684" providerId="LiveId" clId="{E78E90A2-FF19-4550-BBD3-DAEBD0CA674E}" dt="2021-06-08T16:13:35.398" v="26" actId="1076"/>
          <ac:spMkLst>
            <pc:docMk/>
            <pc:sldMk cId="3124973909" sldId="267"/>
            <ac:spMk id="93" creationId="{00000000-0000-0000-0000-000000000000}"/>
          </ac:spMkLst>
        </pc:spChg>
        <pc:spChg chg="del">
          <ac:chgData name="Edilene Gaivota" userId="984381f8d6368684" providerId="LiveId" clId="{E78E90A2-FF19-4550-BBD3-DAEBD0CA674E}" dt="2021-06-08T17:18:20.891" v="1520" actId="478"/>
          <ac:spMkLst>
            <pc:docMk/>
            <pc:sldMk cId="3124973909" sldId="267"/>
            <ac:spMk id="94" creationId="{00000000-0000-0000-0000-000000000000}"/>
          </ac:spMkLst>
        </pc:spChg>
        <pc:picChg chg="del">
          <ac:chgData name="Edilene Gaivota" userId="984381f8d6368684" providerId="LiveId" clId="{E78E90A2-FF19-4550-BBD3-DAEBD0CA674E}" dt="2021-06-08T16:13:50.670" v="29" actId="478"/>
          <ac:picMkLst>
            <pc:docMk/>
            <pc:sldMk cId="3124973909" sldId="267"/>
            <ac:picMk id="10" creationId="{C65D5C89-B3DD-4EC5-83A1-9CDFCF521792}"/>
          </ac:picMkLst>
        </pc:picChg>
        <pc:picChg chg="mod">
          <ac:chgData name="Edilene Gaivota" userId="984381f8d6368684" providerId="LiveId" clId="{E78E90A2-FF19-4550-BBD3-DAEBD0CA674E}" dt="2021-06-08T16:13:47.734" v="28" actId="1076"/>
          <ac:picMkLst>
            <pc:docMk/>
            <pc:sldMk cId="3124973909" sldId="267"/>
            <ac:picMk id="91" creationId="{00000000-0000-0000-0000-000000000000}"/>
          </ac:picMkLst>
        </pc:picChg>
      </pc:sldChg>
      <pc:sldChg chg="addSp delSp modSp add mod delAnim">
        <pc:chgData name="Edilene Gaivota" userId="984381f8d6368684" providerId="LiveId" clId="{E78E90A2-FF19-4550-BBD3-DAEBD0CA674E}" dt="2021-06-08T17:19:24.556" v="1535" actId="478"/>
        <pc:sldMkLst>
          <pc:docMk/>
          <pc:sldMk cId="1508603137" sldId="268"/>
        </pc:sldMkLst>
        <pc:spChg chg="del">
          <ac:chgData name="Edilene Gaivota" userId="984381f8d6368684" providerId="LiveId" clId="{E78E90A2-FF19-4550-BBD3-DAEBD0CA674E}" dt="2021-06-08T16:32:09.866" v="855" actId="478"/>
          <ac:spMkLst>
            <pc:docMk/>
            <pc:sldMk cId="1508603137" sldId="268"/>
            <ac:spMk id="7" creationId="{9D126853-436F-4F2C-B4FC-567C235DA530}"/>
          </ac:spMkLst>
        </pc:spChg>
        <pc:spChg chg="del">
          <ac:chgData name="Edilene Gaivota" userId="984381f8d6368684" providerId="LiveId" clId="{E78E90A2-FF19-4550-BBD3-DAEBD0CA674E}" dt="2021-06-08T17:19:24.556" v="1535" actId="478"/>
          <ac:spMkLst>
            <pc:docMk/>
            <pc:sldMk cId="1508603137" sldId="268"/>
            <ac:spMk id="94" creationId="{00000000-0000-0000-0000-000000000000}"/>
          </ac:spMkLst>
        </pc:spChg>
        <pc:picChg chg="add mod">
          <ac:chgData name="Edilene Gaivota" userId="984381f8d6368684" providerId="LiveId" clId="{E78E90A2-FF19-4550-BBD3-DAEBD0CA674E}" dt="2021-06-08T17:03:09.766" v="858" actId="14100"/>
          <ac:picMkLst>
            <pc:docMk/>
            <pc:sldMk cId="1508603137" sldId="268"/>
            <ac:picMk id="3" creationId="{BF736F68-4B31-46B1-94DC-26B933E0C10B}"/>
          </ac:picMkLst>
        </pc:picChg>
      </pc:sldChg>
      <pc:sldChg chg="addSp delSp modSp add mod">
        <pc:chgData name="Edilene Gaivota" userId="984381f8d6368684" providerId="LiveId" clId="{E78E90A2-FF19-4550-BBD3-DAEBD0CA674E}" dt="2021-06-08T17:19:19.156" v="1534" actId="1076"/>
        <pc:sldMkLst>
          <pc:docMk/>
          <pc:sldMk cId="711437151" sldId="269"/>
        </pc:sldMkLst>
        <pc:spChg chg="add mod">
          <ac:chgData name="Edilene Gaivota" userId="984381f8d6368684" providerId="LiveId" clId="{E78E90A2-FF19-4550-BBD3-DAEBD0CA674E}" dt="2021-06-08T17:18:50.756" v="1527" actId="20577"/>
          <ac:spMkLst>
            <pc:docMk/>
            <pc:sldMk cId="711437151" sldId="269"/>
            <ac:spMk id="6" creationId="{A5DA162C-806A-461C-A0A8-BB041682E69E}"/>
          </ac:spMkLst>
        </pc:spChg>
        <pc:spChg chg="mod">
          <ac:chgData name="Edilene Gaivota" userId="984381f8d6368684" providerId="LiveId" clId="{E78E90A2-FF19-4550-BBD3-DAEBD0CA674E}" dt="2021-06-08T17:10:04.311" v="870" actId="20577"/>
          <ac:spMkLst>
            <pc:docMk/>
            <pc:sldMk cId="711437151" sldId="269"/>
            <ac:spMk id="93" creationId="{00000000-0000-0000-0000-000000000000}"/>
          </ac:spMkLst>
        </pc:spChg>
        <pc:spChg chg="del mod">
          <ac:chgData name="Edilene Gaivota" userId="984381f8d6368684" providerId="LiveId" clId="{E78E90A2-FF19-4550-BBD3-DAEBD0CA674E}" dt="2021-06-08T17:19:13.626" v="1533" actId="478"/>
          <ac:spMkLst>
            <pc:docMk/>
            <pc:sldMk cId="711437151" sldId="269"/>
            <ac:spMk id="94" creationId="{00000000-0000-0000-0000-000000000000}"/>
          </ac:spMkLst>
        </pc:spChg>
        <pc:picChg chg="del">
          <ac:chgData name="Edilene Gaivota" userId="984381f8d6368684" providerId="LiveId" clId="{E78E90A2-FF19-4550-BBD3-DAEBD0CA674E}" dt="2021-06-08T17:07:59.834" v="860" actId="478"/>
          <ac:picMkLst>
            <pc:docMk/>
            <pc:sldMk cId="711437151" sldId="269"/>
            <ac:picMk id="3" creationId="{BF736F68-4B31-46B1-94DC-26B933E0C10B}"/>
          </ac:picMkLst>
        </pc:picChg>
        <pc:picChg chg="add del mod">
          <ac:chgData name="Edilene Gaivota" userId="984381f8d6368684" providerId="LiveId" clId="{E78E90A2-FF19-4550-BBD3-DAEBD0CA674E}" dt="2021-06-08T17:19:19.156" v="1534" actId="1076"/>
          <ac:picMkLst>
            <pc:docMk/>
            <pc:sldMk cId="711437151" sldId="269"/>
            <ac:picMk id="91" creationId="{00000000-0000-0000-0000-000000000000}"/>
          </ac:picMkLst>
        </pc:picChg>
      </pc:sldChg>
    </pc:docChg>
  </pc:docChgLst>
  <pc:docChgLst>
    <pc:chgData name="Edilene Gaivota" userId="984381f8d6368684" providerId="LiveId" clId="{6992CCB1-28D5-40E1-8F5A-8B747D2C2F84}"/>
    <pc:docChg chg="delSld modSld">
      <pc:chgData name="Edilene Gaivota" userId="984381f8d6368684" providerId="LiveId" clId="{6992CCB1-28D5-40E1-8F5A-8B747D2C2F84}" dt="2021-06-24T14:50:51.793" v="36" actId="1076"/>
      <pc:docMkLst>
        <pc:docMk/>
      </pc:docMkLst>
      <pc:sldChg chg="modSp mod">
        <pc:chgData name="Edilene Gaivota" userId="984381f8d6368684" providerId="LiveId" clId="{6992CCB1-28D5-40E1-8F5A-8B747D2C2F84}" dt="2021-06-24T14:50:21.592" v="28" actId="6549"/>
        <pc:sldMkLst>
          <pc:docMk/>
          <pc:sldMk cId="0" sldId="256"/>
        </pc:sldMkLst>
        <pc:spChg chg="mod">
          <ac:chgData name="Edilene Gaivota" userId="984381f8d6368684" providerId="LiveId" clId="{6992CCB1-28D5-40E1-8F5A-8B747D2C2F84}" dt="2021-06-24T14:50:21.592" v="28" actId="6549"/>
          <ac:spMkLst>
            <pc:docMk/>
            <pc:sldMk cId="0" sldId="256"/>
            <ac:spMk id="85" creationId="{00000000-0000-0000-0000-000000000000}"/>
          </ac:spMkLst>
        </pc:spChg>
      </pc:sldChg>
      <pc:sldChg chg="del">
        <pc:chgData name="Edilene Gaivota" userId="984381f8d6368684" providerId="LiveId" clId="{6992CCB1-28D5-40E1-8F5A-8B747D2C2F84}" dt="2021-06-24T14:50:35.360" v="29" actId="47"/>
        <pc:sldMkLst>
          <pc:docMk/>
          <pc:sldMk cId="3124973909" sldId="267"/>
        </pc:sldMkLst>
      </pc:sldChg>
      <pc:sldChg chg="del">
        <pc:chgData name="Edilene Gaivota" userId="984381f8d6368684" providerId="LiveId" clId="{6992CCB1-28D5-40E1-8F5A-8B747D2C2F84}" dt="2021-06-24T14:50:38.059" v="32" actId="47"/>
        <pc:sldMkLst>
          <pc:docMk/>
          <pc:sldMk cId="1508603137" sldId="268"/>
        </pc:sldMkLst>
      </pc:sldChg>
      <pc:sldChg chg="modSp mod">
        <pc:chgData name="Edilene Gaivota" userId="984381f8d6368684" providerId="LiveId" clId="{6992CCB1-28D5-40E1-8F5A-8B747D2C2F84}" dt="2021-06-24T14:50:51.793" v="36" actId="1076"/>
        <pc:sldMkLst>
          <pc:docMk/>
          <pc:sldMk cId="711437151" sldId="269"/>
        </pc:sldMkLst>
        <pc:spChg chg="mod">
          <ac:chgData name="Edilene Gaivota" userId="984381f8d6368684" providerId="LiveId" clId="{6992CCB1-28D5-40E1-8F5A-8B747D2C2F84}" dt="2021-06-24T14:50:51.793" v="36" actId="1076"/>
          <ac:spMkLst>
            <pc:docMk/>
            <pc:sldMk cId="711437151" sldId="269"/>
            <ac:spMk id="6" creationId="{A5DA162C-806A-461C-A0A8-BB041682E69E}"/>
          </ac:spMkLst>
        </pc:spChg>
      </pc:sldChg>
      <pc:sldChg chg="del">
        <pc:chgData name="Edilene Gaivota" userId="984381f8d6368684" providerId="LiveId" clId="{6992CCB1-28D5-40E1-8F5A-8B747D2C2F84}" dt="2021-06-24T14:50:36.652" v="30" actId="47"/>
        <pc:sldMkLst>
          <pc:docMk/>
          <pc:sldMk cId="3762310386" sldId="271"/>
        </pc:sldMkLst>
      </pc:sldChg>
      <pc:sldChg chg="del">
        <pc:chgData name="Edilene Gaivota" userId="984381f8d6368684" providerId="LiveId" clId="{6992CCB1-28D5-40E1-8F5A-8B747D2C2F84}" dt="2021-06-24T14:50:37.239" v="31" actId="47"/>
        <pc:sldMkLst>
          <pc:docMk/>
          <pc:sldMk cId="4198734703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590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1827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143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436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0968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89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111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0003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168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961408" y="1459250"/>
            <a:ext cx="6502632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Cruzamento eSocial x EFD Reinf X DCTWEB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5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Prof. Edilene Gaivota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4687607" y="109950"/>
            <a:ext cx="383155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Exemplo Prático</a:t>
            </a:r>
            <a:endParaRPr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126853-436F-4F2C-B4FC-567C235DA530}"/>
              </a:ext>
            </a:extLst>
          </p:cNvPr>
          <p:cNvSpPr/>
          <p:nvPr/>
        </p:nvSpPr>
        <p:spPr>
          <a:xfrm>
            <a:off x="350205" y="945243"/>
            <a:ext cx="693451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400" indent="457200" algn="just" fontAlgn="t">
              <a:lnSpc>
                <a:spcPct val="11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Cruzamento das informações referente ao serviços em condições especiais, que precisam ser adicionado a retenção previdenciária de acordo com o grau de exposição ( 2%,3%,4%), de acordo com o art.145 da IN 971.</a:t>
            </a:r>
          </a:p>
          <a:p>
            <a:pPr marL="230400" indent="457200" algn="just" fontAlgn="t">
              <a:lnSpc>
                <a:spcPct val="110000"/>
              </a:lnSpc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400" indent="457200" algn="just" fontAlgn="t">
              <a:lnSpc>
                <a:spcPct val="11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Exemplo: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A empresa realiza o pagamento de insalubridade ao colaborador, mas não realiza a retenção na nota de serviço.</a:t>
            </a:r>
          </a:p>
          <a:p>
            <a:pPr marL="230400" indent="457200" algn="just" fontAlgn="t">
              <a:lnSpc>
                <a:spcPct val="11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Neste caso a informação é cruzada com a folha de pagamento no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eSocial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assim como terá informações do ambiente através da SST.</a:t>
            </a:r>
          </a:p>
        </p:txBody>
      </p:sp>
      <p:pic>
        <p:nvPicPr>
          <p:cNvPr id="10" name="Picture 4" descr="Resultado de imagem para insalubridade e periculosidade">
            <a:extLst>
              <a:ext uri="{FF2B5EF4-FFF2-40B4-BE49-F238E27FC236}">
                <a16:creationId xmlns:a16="http://schemas.microsoft.com/office/drawing/2014/main" id="{C65D5C89-B3DD-4EC5-83A1-9CDFCF521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331" y="1845365"/>
            <a:ext cx="3766899" cy="316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7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5251487" y="91747"/>
            <a:ext cx="314575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Resposta</a:t>
            </a:r>
            <a:endParaRPr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5DA162C-806A-461C-A0A8-BB041682E69E}"/>
              </a:ext>
            </a:extLst>
          </p:cNvPr>
          <p:cNvSpPr txBox="1"/>
          <p:nvPr/>
        </p:nvSpPr>
        <p:spPr>
          <a:xfrm>
            <a:off x="354687" y="1228123"/>
            <a:ext cx="11482626" cy="371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t-BR" sz="2400" b="1" dirty="0">
                <a:cs typeface="Arial" panose="020B0604020202020204" pitchFamily="34" charset="0"/>
              </a:rPr>
              <a:t>DICAS IMPORTANTES: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pt-BR" sz="2400" dirty="0">
                <a:cs typeface="Arial" panose="020B0604020202020204" pitchFamily="34" charset="0"/>
              </a:rPr>
              <a:t>Mapear o local aonde os colaboradores estão alocados e ter o laudo;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pt-BR" sz="2400" dirty="0">
                <a:cs typeface="Arial" panose="020B0604020202020204" pitchFamily="34" charset="0"/>
              </a:rPr>
              <a:t>Incluir a Lotação Tributária do tomador;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pt-BR" sz="2400" dirty="0">
                <a:cs typeface="Arial" panose="020B0604020202020204" pitchFamily="34" charset="0"/>
              </a:rPr>
              <a:t>Criar a rubrica de pagamento de insalubridade;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pt-BR" sz="2400" dirty="0">
                <a:cs typeface="Arial" panose="020B0604020202020204" pitchFamily="34" charset="0"/>
              </a:rPr>
              <a:t>Realizar o pagamento de insalubridade mediante o laudo;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pt-BR" sz="2400" dirty="0">
                <a:cs typeface="Arial" panose="020B0604020202020204" pitchFamily="34" charset="0"/>
              </a:rPr>
              <a:t>Realizar a Retenção do adicional de acordo com o risco ocupacional na nota fiscal;</a:t>
            </a:r>
          </a:p>
          <a:p>
            <a:pPr algn="just">
              <a:lnSpc>
                <a:spcPct val="110000"/>
              </a:lnSpc>
            </a:pPr>
            <a:endParaRPr lang="pt-BR" sz="2400" dirty="0">
              <a:cs typeface="Arial" panose="020B0604020202020204" pitchFamily="34" charset="0"/>
            </a:endParaRPr>
          </a:p>
          <a:p>
            <a:pPr indent="228600" algn="just">
              <a:lnSpc>
                <a:spcPct val="110000"/>
              </a:lnSpc>
            </a:pPr>
            <a:endParaRPr lang="pt-BR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3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3952008" y="2998113"/>
            <a:ext cx="496670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FIM DA AULA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331247" y="121797"/>
            <a:ext cx="5986549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Cruzamento na EFD Reinf</a:t>
            </a:r>
            <a:endParaRPr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FF803C1-58FA-49D7-835E-D0643E6887B2}"/>
              </a:ext>
            </a:extLst>
          </p:cNvPr>
          <p:cNvSpPr/>
          <p:nvPr/>
        </p:nvSpPr>
        <p:spPr>
          <a:xfrm>
            <a:off x="138271" y="858424"/>
            <a:ext cx="11720793" cy="498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R-2010 – retenções a pagar tomador – débitos na </a:t>
            </a:r>
            <a:r>
              <a:rPr lang="pt-BR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DCTFWeb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R-2020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créditos de dedução prestador – abatimento automático na </a:t>
            </a:r>
            <a:r>
              <a:rPr lang="pt-BR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DCTFWeb</a:t>
            </a:r>
            <a:endParaRPr lang="pt-BR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Cruzamentos:</a:t>
            </a: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R-2010 x R-2020 </a:t>
            </a: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EFD-</a:t>
            </a:r>
            <a:r>
              <a:rPr lang="pt-BR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Reinf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pt-BR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eSocial</a:t>
            </a:r>
            <a:endParaRPr lang="pt-BR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1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331247" y="121797"/>
            <a:ext cx="5986549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Cruzamento na EFD Reinf</a:t>
            </a:r>
            <a:endParaRPr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FF803C1-58FA-49D7-835E-D0643E6887B2}"/>
              </a:ext>
            </a:extLst>
          </p:cNvPr>
          <p:cNvSpPr/>
          <p:nvPr/>
        </p:nvSpPr>
        <p:spPr>
          <a:xfrm>
            <a:off x="138272" y="858424"/>
            <a:ext cx="6140608" cy="5152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evento R-2010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Retenções dos Tomadores de Serviços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 objetivo de informar as retenções da Contribuição Previdenciária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relacionada aos serviços contratados, mediante a cessão de mão de obra ou empreitada. </a:t>
            </a: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evento R-2020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Retenções dos Serviços Prestados,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todos os prestadores de serviços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executam atividades mediante cessão de mão de obra, empreitada e subempreitada</a:t>
            </a:r>
            <a:endParaRPr lang="pt-BR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4" descr="Resultado de imagem para prestador de serviço">
            <a:extLst>
              <a:ext uri="{FF2B5EF4-FFF2-40B4-BE49-F238E27FC236}">
                <a16:creationId xmlns:a16="http://schemas.microsoft.com/office/drawing/2014/main" id="{DA88B4E8-9741-4472-885F-99B8610D1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059" y="2121229"/>
            <a:ext cx="4676095" cy="261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5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331247" y="121797"/>
            <a:ext cx="6474229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Cruzamento na DCTFWEB</a:t>
            </a:r>
            <a:endParaRPr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A55E457-0FA7-43B4-90EC-5BCC8690F966}"/>
              </a:ext>
            </a:extLst>
          </p:cNvPr>
          <p:cNvGrpSpPr/>
          <p:nvPr/>
        </p:nvGrpSpPr>
        <p:grpSpPr>
          <a:xfrm>
            <a:off x="219890" y="929639"/>
            <a:ext cx="11210110" cy="2215991"/>
            <a:chOff x="139572" y="1499943"/>
            <a:chExt cx="8580097" cy="2215991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D6D06EDC-5902-4AB3-9BDC-78609F943ECB}"/>
                </a:ext>
              </a:extLst>
            </p:cNvPr>
            <p:cNvSpPr/>
            <p:nvPr/>
          </p:nvSpPr>
          <p:spPr>
            <a:xfrm>
              <a:off x="1722091" y="1499943"/>
              <a:ext cx="6997578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Com a EFD-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Reinf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, a empresa tomadora do serviço fica obrigada a informar em sua escrituração digital todas as retenções efetuadas. </a:t>
              </a:r>
            </a:p>
            <a:p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A EFD-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Reinf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 envia essa informação para a 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DCTFWeb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 da tomadora, gerando os débitos por prestador.</a:t>
              </a:r>
            </a:p>
          </p:txBody>
        </p:sp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F7E70676-EF64-4BDC-9C6E-68289C8A3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5503" y="2121918"/>
              <a:ext cx="1426588" cy="999831"/>
            </a:xfrm>
            <a:prstGeom prst="rect">
              <a:avLst/>
            </a:prstGeom>
          </p:spPr>
        </p:pic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B3B031A4-6012-4C10-9228-4CB652373FD3}"/>
                </a:ext>
              </a:extLst>
            </p:cNvPr>
            <p:cNvSpPr txBox="1"/>
            <p:nvPr/>
          </p:nvSpPr>
          <p:spPr>
            <a:xfrm>
              <a:off x="139572" y="1580098"/>
              <a:ext cx="158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TOMADOR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3543D0E8-96E7-493E-8329-F0E0DBEA2ED2}"/>
                </a:ext>
              </a:extLst>
            </p:cNvPr>
            <p:cNvSpPr txBox="1"/>
            <p:nvPr/>
          </p:nvSpPr>
          <p:spPr>
            <a:xfrm>
              <a:off x="139572" y="2915092"/>
              <a:ext cx="1360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R-2010</a:t>
              </a: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38637063-F860-4264-AB85-E698DBFAAC90}"/>
              </a:ext>
            </a:extLst>
          </p:cNvPr>
          <p:cNvGrpSpPr/>
          <p:nvPr/>
        </p:nvGrpSpPr>
        <p:grpSpPr>
          <a:xfrm>
            <a:off x="138275" y="3259888"/>
            <a:ext cx="11366497" cy="2585323"/>
            <a:chOff x="56950" y="3736252"/>
            <a:chExt cx="7775803" cy="234288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89873E9F-339C-462F-B38D-95162DCAC21A}"/>
                </a:ext>
              </a:extLst>
            </p:cNvPr>
            <p:cNvSpPr/>
            <p:nvPr/>
          </p:nvSpPr>
          <p:spPr>
            <a:xfrm>
              <a:off x="1799578" y="3736252"/>
              <a:ext cx="6033175" cy="2342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t-BR" sz="2400" dirty="0"/>
            </a:p>
            <a:p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A EFD-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Reinf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 envia a informação para a 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DCTFWeb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 da prestadora sob a forma de créditos vinculáveis.</a:t>
              </a:r>
            </a:p>
            <a:p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A aplicação 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DCTFWeb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 aloca automaticamente o crédito de Retenção Lei 9.711/98.</a:t>
              </a:r>
            </a:p>
            <a:p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Créditos </a:t>
              </a:r>
              <a:r>
                <a:rPr lang="pt-BR" sz="2300" dirty="0" err="1">
                  <a:latin typeface="Arial" panose="020B0604020202020204" pitchFamily="34" charset="0"/>
                  <a:cs typeface="Arial" panose="020B0604020202020204" pitchFamily="34" charset="0"/>
                </a:rPr>
                <a:t>Vinculáveis→Deduções→Retenção</a:t>
              </a:r>
              <a:r>
                <a:rPr lang="pt-BR" sz="2300" dirty="0">
                  <a:latin typeface="Arial" panose="020B0604020202020204" pitchFamily="34" charset="0"/>
                  <a:cs typeface="Arial" panose="020B0604020202020204" pitchFamily="34" charset="0"/>
                </a:rPr>
                <a:t> Lei 9.711/98</a:t>
              </a:r>
            </a:p>
          </p:txBody>
        </p:sp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E230D814-D164-4195-99A1-1F510EE80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1921" y="4781035"/>
              <a:ext cx="1432684" cy="993734"/>
            </a:xfrm>
            <a:prstGeom prst="rect">
              <a:avLst/>
            </a:prstGeom>
          </p:spPr>
        </p:pic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FD322945-F6FF-46F6-9C53-A9CCCC2C0F6B}"/>
                </a:ext>
              </a:extLst>
            </p:cNvPr>
            <p:cNvSpPr txBox="1"/>
            <p:nvPr/>
          </p:nvSpPr>
          <p:spPr>
            <a:xfrm>
              <a:off x="56950" y="4250087"/>
              <a:ext cx="1742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PRESTADOR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119D0D15-B019-4266-9896-AF46F48BE2CA}"/>
                </a:ext>
              </a:extLst>
            </p:cNvPr>
            <p:cNvSpPr txBox="1"/>
            <p:nvPr/>
          </p:nvSpPr>
          <p:spPr>
            <a:xfrm>
              <a:off x="130158" y="5572734"/>
              <a:ext cx="1432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R-2020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539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331247" y="121797"/>
            <a:ext cx="5986549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Cruzamento no eSocial</a:t>
            </a:r>
            <a:endParaRPr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FF803C1-58FA-49D7-835E-D0643E6887B2}"/>
              </a:ext>
            </a:extLst>
          </p:cNvPr>
          <p:cNvSpPr/>
          <p:nvPr/>
        </p:nvSpPr>
        <p:spPr>
          <a:xfrm>
            <a:off x="275433" y="1061948"/>
            <a:ext cx="6826407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Os colaboradores da empresa prestadora de serviço precisam estar alocados na lotação S-1020, com CNPJ do tomador;</a:t>
            </a:r>
          </a:p>
          <a:p>
            <a:pPr marL="230400" algn="just" fontAlgn="t">
              <a:lnSpc>
                <a:spcPct val="110000"/>
              </a:lnSpc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Pagamento que enseja aposentadoria especial, precisa conter a informação na nota fiscal;</a:t>
            </a:r>
          </a:p>
          <a:p>
            <a:pPr marL="230400" algn="just" fontAlgn="t">
              <a:lnSpc>
                <a:spcPct val="110000"/>
              </a:lnSpc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Pagamento de benefícios (VT, VA, VR), precisa informar como verbas informativas, pois elas tem destaque na nota fiscal;</a:t>
            </a:r>
          </a:p>
          <a:p>
            <a:pPr marL="230400" algn="just" fontAlgn="t">
              <a:lnSpc>
                <a:spcPct val="110000"/>
              </a:lnSpc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empresa precisa informar a desoneração;</a:t>
            </a:r>
          </a:p>
        </p:txBody>
      </p:sp>
      <p:pic>
        <p:nvPicPr>
          <p:cNvPr id="8" name="Picture 2" descr="Resultado de imagem para esocial e efd-reinf">
            <a:extLst>
              <a:ext uri="{FF2B5EF4-FFF2-40B4-BE49-F238E27FC236}">
                <a16:creationId xmlns:a16="http://schemas.microsoft.com/office/drawing/2014/main" id="{8DABF505-DC38-4A10-B79D-17E8E679B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292" y="2277766"/>
            <a:ext cx="4125255" cy="230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331247" y="121797"/>
            <a:ext cx="6474229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Cruzamento na EFD Reinf</a:t>
            </a:r>
            <a:endParaRPr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189553C-7DF1-4908-98AE-7E3EB253F9DF}"/>
              </a:ext>
            </a:extLst>
          </p:cNvPr>
          <p:cNvSpPr/>
          <p:nvPr/>
        </p:nvSpPr>
        <p:spPr>
          <a:xfrm>
            <a:off x="474882" y="942293"/>
            <a:ext cx="6956249" cy="4385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Além do cruzamento entre os eventos R-2010 e R-2020, R-2030 E R-2040 temos o cruzamento com o SPED Fiscal, EFD Contribuições, que informam as operações  da empresa;</a:t>
            </a:r>
          </a:p>
          <a:p>
            <a:pPr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Escrituração Contábil Digital (ECD), que fornece informações sobre absolutamente todas as operações ocorridas nas empresas.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7607D73F-1ABA-4D4B-B332-9A17E7332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7055" y="1291511"/>
            <a:ext cx="4130063" cy="427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331247" y="121797"/>
            <a:ext cx="6474229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Cruzamento na DCTFWEB</a:t>
            </a:r>
            <a:endParaRPr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81EAB03-BD03-4074-A123-F87F122F4849}"/>
              </a:ext>
            </a:extLst>
          </p:cNvPr>
          <p:cNvSpPr/>
          <p:nvPr/>
        </p:nvSpPr>
        <p:spPr>
          <a:xfrm>
            <a:off x="433674" y="1326104"/>
            <a:ext cx="7134570" cy="4416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As informações referente a contribuição previdenciária ( segurados, contribuinte individual, patronal,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gilrat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terceiros) do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esocial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As retenções previdenciárias da EFD-REINF;</a:t>
            </a:r>
          </a:p>
          <a:p>
            <a:pPr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Créditos previdenciários (compensações, salário família, maternidade e retenção Lei 9.711/98)</a:t>
            </a:r>
          </a:p>
          <a:p>
            <a:pPr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t-BR" sz="2600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FAC141-AE37-4DBC-A4AE-B6FAA95E95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939" t="3008" r="6831" b="3007"/>
          <a:stretch/>
        </p:blipFill>
        <p:spPr>
          <a:xfrm>
            <a:off x="8191042" y="1115813"/>
            <a:ext cx="3498574" cy="462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4687607" y="109950"/>
            <a:ext cx="383155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Exemplo Prático</a:t>
            </a:r>
            <a:endParaRPr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D72941E-14D5-46D5-B513-70EEBFB83ADE}"/>
              </a:ext>
            </a:extLst>
          </p:cNvPr>
          <p:cNvSpPr/>
          <p:nvPr/>
        </p:nvSpPr>
        <p:spPr>
          <a:xfrm>
            <a:off x="205427" y="1148375"/>
            <a:ext cx="63979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Cruzamento das informações que reduzem a base de cálculo, como materiais e equipamentos, art.121 da IN 971.</a:t>
            </a: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Exemplo: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empresa destaca na nota fiscal a redução de materiais, porém não emite a transferência para o tomador.</a:t>
            </a: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3300" indent="-342900" algn="just" fontAlgn="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Neste caso o cruzamento ocorre com o SPED NF-e.</a:t>
            </a:r>
          </a:p>
        </p:txBody>
      </p:sp>
      <p:pic>
        <p:nvPicPr>
          <p:cNvPr id="19" name="Picture 2" descr="Resultado de imagem para materiais para terraplenagem">
            <a:extLst>
              <a:ext uri="{FF2B5EF4-FFF2-40B4-BE49-F238E27FC236}">
                <a16:creationId xmlns:a16="http://schemas.microsoft.com/office/drawing/2014/main" id="{1F055520-EABC-4973-B59E-F34FE377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491" y="1671387"/>
            <a:ext cx="4508178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05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4687607" y="109950"/>
            <a:ext cx="383155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Exemplo Prático</a:t>
            </a:r>
            <a:endParaRPr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CD214F5-A981-490B-9296-6ADCE9D0AD10}"/>
              </a:ext>
            </a:extLst>
          </p:cNvPr>
          <p:cNvSpPr/>
          <p:nvPr/>
        </p:nvSpPr>
        <p:spPr>
          <a:xfrm>
            <a:off x="471567" y="1129264"/>
            <a:ext cx="56244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400" indent="457200" algn="just" fontAlgn="t">
              <a:lnSpc>
                <a:spcPct val="11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Cruzamento das informações que reduzem a base de cálculo, como vale transporte e alimentação.</a:t>
            </a:r>
          </a:p>
          <a:p>
            <a:pPr marL="230400" indent="457200" algn="just" fontAlgn="t">
              <a:lnSpc>
                <a:spcPct val="110000"/>
              </a:lnSpc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400" indent="457200" algn="just" fontAlgn="t">
              <a:lnSpc>
                <a:spcPct val="110000"/>
              </a:lnSpc>
            </a:pP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Exemplo: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A empresa reduz na base de cálculo o valor pago com vale transporte e alimentação de acordo com o art.124 da IN 971.</a:t>
            </a:r>
          </a:p>
          <a:p>
            <a:pPr marL="230400" indent="457200" algn="just" fontAlgn="t">
              <a:lnSpc>
                <a:spcPct val="11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Neste caso a informação é cruzada com o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eSocial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e com a ECD.</a:t>
            </a:r>
          </a:p>
        </p:txBody>
      </p:sp>
      <p:pic>
        <p:nvPicPr>
          <p:cNvPr id="9" name="Picture 2" descr="Resultado de imagem para VALE TRANSPORTE E ALIMENTAÇÃO">
            <a:extLst>
              <a:ext uri="{FF2B5EF4-FFF2-40B4-BE49-F238E27FC236}">
                <a16:creationId xmlns:a16="http://schemas.microsoft.com/office/drawing/2014/main" id="{B3019781-4814-4909-A804-4942E9AB6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567" y="1699591"/>
            <a:ext cx="5197676" cy="345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2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621</Words>
  <Application>Microsoft Office PowerPoint</Application>
  <PresentationFormat>Widescreen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Boni</dc:creator>
  <cp:lastModifiedBy>Edilene Gaivota</cp:lastModifiedBy>
  <cp:revision>12</cp:revision>
  <dcterms:created xsi:type="dcterms:W3CDTF">2021-01-15T19:58:30Z</dcterms:created>
  <dcterms:modified xsi:type="dcterms:W3CDTF">2021-06-24T14:50:55Z</dcterms:modified>
</cp:coreProperties>
</file>